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3" r:id="rId1"/>
  </p:sldMasterIdLst>
  <p:notesMasterIdLst>
    <p:notesMasterId r:id="rId6"/>
  </p:notesMasterIdLst>
  <p:handoutMasterIdLst>
    <p:handoutMasterId r:id="rId7"/>
  </p:handoutMasterIdLst>
  <p:sldIdLst>
    <p:sldId id="1234" r:id="rId2"/>
    <p:sldId id="1226" r:id="rId3"/>
    <p:sldId id="1244" r:id="rId4"/>
    <p:sldId id="1237" r:id="rId5"/>
  </p:sldIdLst>
  <p:sldSz cx="10331450" cy="7199313"/>
  <p:notesSz cx="9926638" cy="6797675"/>
  <p:embeddedFontLst>
    <p:embeddedFont>
      <p:font typeface="굴림" panose="020B0600000101010101" pitchFamily="50" charset="-127"/>
      <p:regular r:id="rId8"/>
    </p:embeddedFont>
    <p:embeddedFont>
      <p:font typeface="맑은 고딕" panose="020B0503020000020004" pitchFamily="50" charset="-127"/>
      <p:regular r:id="rId9"/>
      <p:bold r:id="rId10"/>
    </p:embeddedFont>
  </p:embeddedFontLst>
  <p:custDataLst>
    <p:tags r:id="rId11"/>
  </p:custDataLst>
  <p:defaultTextStyle>
    <a:defPPr>
      <a:defRPr lang="ko-KR"/>
    </a:defPPr>
    <a:lvl1pPr algn="ctr" rtl="0" fontAlgn="base">
      <a:lnSpc>
        <a:spcPct val="120000"/>
      </a:lnSpc>
      <a:spcBef>
        <a:spcPct val="50000"/>
      </a:spcBef>
      <a:spcAft>
        <a:spcPct val="0"/>
      </a:spcAft>
      <a:defRPr kumimoji="1" sz="1046" kern="1200">
        <a:solidFill>
          <a:schemeClr val="tx1"/>
        </a:solidFill>
        <a:latin typeface="Arial" panose="020B0604020202020204" pitchFamily="34" charset="0"/>
        <a:ea typeface="돋움" panose="020B0600000101010101" pitchFamily="50" charset="-127"/>
        <a:cs typeface="+mn-cs"/>
      </a:defRPr>
    </a:lvl1pPr>
    <a:lvl2pPr marL="478094" algn="ctr" rtl="0" fontAlgn="base">
      <a:lnSpc>
        <a:spcPct val="120000"/>
      </a:lnSpc>
      <a:spcBef>
        <a:spcPct val="50000"/>
      </a:spcBef>
      <a:spcAft>
        <a:spcPct val="0"/>
      </a:spcAft>
      <a:defRPr kumimoji="1" sz="1046" kern="1200">
        <a:solidFill>
          <a:schemeClr val="tx1"/>
        </a:solidFill>
        <a:latin typeface="Arial" panose="020B0604020202020204" pitchFamily="34" charset="0"/>
        <a:ea typeface="돋움" panose="020B0600000101010101" pitchFamily="50" charset="-127"/>
        <a:cs typeface="+mn-cs"/>
      </a:defRPr>
    </a:lvl2pPr>
    <a:lvl3pPr marL="956188" algn="ctr" rtl="0" fontAlgn="base">
      <a:lnSpc>
        <a:spcPct val="120000"/>
      </a:lnSpc>
      <a:spcBef>
        <a:spcPct val="50000"/>
      </a:spcBef>
      <a:spcAft>
        <a:spcPct val="0"/>
      </a:spcAft>
      <a:defRPr kumimoji="1" sz="1046" kern="1200">
        <a:solidFill>
          <a:schemeClr val="tx1"/>
        </a:solidFill>
        <a:latin typeface="Arial" panose="020B0604020202020204" pitchFamily="34" charset="0"/>
        <a:ea typeface="돋움" panose="020B0600000101010101" pitchFamily="50" charset="-127"/>
        <a:cs typeface="+mn-cs"/>
      </a:defRPr>
    </a:lvl3pPr>
    <a:lvl4pPr marL="1434282" algn="ctr" rtl="0" fontAlgn="base">
      <a:lnSpc>
        <a:spcPct val="120000"/>
      </a:lnSpc>
      <a:spcBef>
        <a:spcPct val="50000"/>
      </a:spcBef>
      <a:spcAft>
        <a:spcPct val="0"/>
      </a:spcAft>
      <a:defRPr kumimoji="1" sz="1046" kern="1200">
        <a:solidFill>
          <a:schemeClr val="tx1"/>
        </a:solidFill>
        <a:latin typeface="Arial" panose="020B0604020202020204" pitchFamily="34" charset="0"/>
        <a:ea typeface="돋움" panose="020B0600000101010101" pitchFamily="50" charset="-127"/>
        <a:cs typeface="+mn-cs"/>
      </a:defRPr>
    </a:lvl4pPr>
    <a:lvl5pPr marL="1912376" algn="ctr" rtl="0" fontAlgn="base">
      <a:lnSpc>
        <a:spcPct val="120000"/>
      </a:lnSpc>
      <a:spcBef>
        <a:spcPct val="50000"/>
      </a:spcBef>
      <a:spcAft>
        <a:spcPct val="0"/>
      </a:spcAft>
      <a:defRPr kumimoji="1" sz="1046" kern="1200">
        <a:solidFill>
          <a:schemeClr val="tx1"/>
        </a:solidFill>
        <a:latin typeface="Arial" panose="020B0604020202020204" pitchFamily="34" charset="0"/>
        <a:ea typeface="돋움" panose="020B0600000101010101" pitchFamily="50" charset="-127"/>
        <a:cs typeface="+mn-cs"/>
      </a:defRPr>
    </a:lvl5pPr>
    <a:lvl6pPr marL="2390470" algn="l" defTabSz="956188" rtl="0" eaLnBrk="1" latinLnBrk="1" hangingPunct="1">
      <a:defRPr kumimoji="1" sz="1046" kern="1200">
        <a:solidFill>
          <a:schemeClr val="tx1"/>
        </a:solidFill>
        <a:latin typeface="Arial" panose="020B0604020202020204" pitchFamily="34" charset="0"/>
        <a:ea typeface="돋움" panose="020B0600000101010101" pitchFamily="50" charset="-127"/>
        <a:cs typeface="+mn-cs"/>
      </a:defRPr>
    </a:lvl6pPr>
    <a:lvl7pPr marL="2868564" algn="l" defTabSz="956188" rtl="0" eaLnBrk="1" latinLnBrk="1" hangingPunct="1">
      <a:defRPr kumimoji="1" sz="1046" kern="1200">
        <a:solidFill>
          <a:schemeClr val="tx1"/>
        </a:solidFill>
        <a:latin typeface="Arial" panose="020B0604020202020204" pitchFamily="34" charset="0"/>
        <a:ea typeface="돋움" panose="020B0600000101010101" pitchFamily="50" charset="-127"/>
        <a:cs typeface="+mn-cs"/>
      </a:defRPr>
    </a:lvl7pPr>
    <a:lvl8pPr marL="3346658" algn="l" defTabSz="956188" rtl="0" eaLnBrk="1" latinLnBrk="1" hangingPunct="1">
      <a:defRPr kumimoji="1" sz="1046" kern="1200">
        <a:solidFill>
          <a:schemeClr val="tx1"/>
        </a:solidFill>
        <a:latin typeface="Arial" panose="020B0604020202020204" pitchFamily="34" charset="0"/>
        <a:ea typeface="돋움" panose="020B0600000101010101" pitchFamily="50" charset="-127"/>
        <a:cs typeface="+mn-cs"/>
      </a:defRPr>
    </a:lvl8pPr>
    <a:lvl9pPr marL="3824752" algn="l" defTabSz="956188" rtl="0" eaLnBrk="1" latinLnBrk="1" hangingPunct="1">
      <a:defRPr kumimoji="1" sz="1046" kern="1200">
        <a:solidFill>
          <a:schemeClr val="tx1"/>
        </a:solidFill>
        <a:latin typeface="Arial" panose="020B0604020202020204" pitchFamily="34" charset="0"/>
        <a:ea typeface="돋움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4263"/>
    <a:srgbClr val="2683C6"/>
    <a:srgbClr val="72C7E7"/>
    <a:srgbClr val="58B6C0"/>
    <a:srgbClr val="FFFFFF"/>
    <a:srgbClr val="EAEAEA"/>
    <a:srgbClr val="FFFFCC"/>
    <a:srgbClr val="F2732C"/>
    <a:srgbClr val="445464"/>
    <a:srgbClr val="5A70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5A3EDE-9E7D-4E8E-A362-D90AE738FF58}" v="125" dt="2023-04-05T00:38:23.2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36" autoAdjust="0"/>
    <p:restoredTop sz="83742" autoAdjust="0"/>
  </p:normalViewPr>
  <p:slideViewPr>
    <p:cSldViewPr showGuides="1">
      <p:cViewPr varScale="1">
        <p:scale>
          <a:sx n="153" d="100"/>
          <a:sy n="153" d="100"/>
        </p:scale>
        <p:origin x="136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howGuides="1">
      <p:cViewPr varScale="1">
        <p:scale>
          <a:sx n="117" d="100"/>
          <a:sy n="117" d="100"/>
        </p:scale>
        <p:origin x="2064" y="90"/>
      </p:cViewPr>
      <p:guideLst>
        <p:guide orient="horz" pos="2142"/>
        <p:guide pos="3128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상균" userId="dd73448fb3dda262" providerId="LiveId" clId="{29D60EE9-65C8-44FB-93AE-F3FD4CC91D6C}"/>
    <pc:docChg chg="undo custSel addSld delSld modSld sldOrd">
      <pc:chgData name="김 상균" userId="dd73448fb3dda262" providerId="LiveId" clId="{29D60EE9-65C8-44FB-93AE-F3FD4CC91D6C}" dt="2022-04-15T13:29:05.399" v="5510" actId="478"/>
      <pc:docMkLst>
        <pc:docMk/>
      </pc:docMkLst>
      <pc:sldChg chg="delSp mod">
        <pc:chgData name="김 상균" userId="dd73448fb3dda262" providerId="LiveId" clId="{29D60EE9-65C8-44FB-93AE-F3FD4CC91D6C}" dt="2022-04-15T13:29:05.399" v="5510" actId="478"/>
        <pc:sldMkLst>
          <pc:docMk/>
          <pc:sldMk cId="3598699449" sldId="1244"/>
        </pc:sldMkLst>
        <pc:spChg chg="del">
          <ac:chgData name="김 상균" userId="dd73448fb3dda262" providerId="LiveId" clId="{29D60EE9-65C8-44FB-93AE-F3FD4CC91D6C}" dt="2022-04-15T13:29:03.646" v="5509" actId="478"/>
          <ac:spMkLst>
            <pc:docMk/>
            <pc:sldMk cId="3598699449" sldId="1244"/>
            <ac:spMk id="4" creationId="{8830317D-BA54-4DA2-9F4F-921F07437BE2}"/>
          </ac:spMkLst>
        </pc:spChg>
        <pc:spChg chg="del">
          <ac:chgData name="김 상균" userId="dd73448fb3dda262" providerId="LiveId" clId="{29D60EE9-65C8-44FB-93AE-F3FD4CC91D6C}" dt="2022-04-15T13:29:05.399" v="5510" actId="478"/>
          <ac:spMkLst>
            <pc:docMk/>
            <pc:sldMk cId="3598699449" sldId="1244"/>
            <ac:spMk id="17" creationId="{138E364E-3A61-441F-BEBB-8B542890608F}"/>
          </ac:spMkLst>
        </pc:spChg>
      </pc:sldChg>
      <pc:sldChg chg="modSp mod">
        <pc:chgData name="김 상균" userId="dd73448fb3dda262" providerId="LiveId" clId="{29D60EE9-65C8-44FB-93AE-F3FD4CC91D6C}" dt="2022-04-15T10:29:02.328" v="242" actId="553"/>
        <pc:sldMkLst>
          <pc:docMk/>
          <pc:sldMk cId="257974272" sldId="1249"/>
        </pc:sldMkLst>
        <pc:spChg chg="mod">
          <ac:chgData name="김 상균" userId="dd73448fb3dda262" providerId="LiveId" clId="{29D60EE9-65C8-44FB-93AE-F3FD4CC91D6C}" dt="2022-04-15T10:29:02.328" v="242" actId="553"/>
          <ac:spMkLst>
            <pc:docMk/>
            <pc:sldMk cId="257974272" sldId="1249"/>
            <ac:spMk id="116" creationId="{DF92B752-7683-48A6-9A5D-3E8E49D11054}"/>
          </ac:spMkLst>
        </pc:spChg>
        <pc:spChg chg="mod">
          <ac:chgData name="김 상균" userId="dd73448fb3dda262" providerId="LiveId" clId="{29D60EE9-65C8-44FB-93AE-F3FD4CC91D6C}" dt="2022-04-15T10:29:02.328" v="242" actId="553"/>
          <ac:spMkLst>
            <pc:docMk/>
            <pc:sldMk cId="257974272" sldId="1249"/>
            <ac:spMk id="118" creationId="{0E5C8733-F48B-41D4-9624-5D11D5709348}"/>
          </ac:spMkLst>
        </pc:spChg>
        <pc:picChg chg="mod">
          <ac:chgData name="김 상균" userId="dd73448fb3dda262" providerId="LiveId" clId="{29D60EE9-65C8-44FB-93AE-F3FD4CC91D6C}" dt="2022-04-15T10:26:54.022" v="239" actId="1076"/>
          <ac:picMkLst>
            <pc:docMk/>
            <pc:sldMk cId="257974272" sldId="1249"/>
            <ac:picMk id="137" creationId="{72049BF4-0AEA-43B1-B0BC-AAEBC1C51413}"/>
          </ac:picMkLst>
        </pc:picChg>
      </pc:sldChg>
      <pc:sldChg chg="addSp modSp">
        <pc:chgData name="김 상균" userId="dd73448fb3dda262" providerId="LiveId" clId="{29D60EE9-65C8-44FB-93AE-F3FD4CC91D6C}" dt="2022-04-15T10:59:34.109" v="676"/>
        <pc:sldMkLst>
          <pc:docMk/>
          <pc:sldMk cId="976477647" sldId="1250"/>
        </pc:sldMkLst>
        <pc:spChg chg="add mod">
          <ac:chgData name="김 상균" userId="dd73448fb3dda262" providerId="LiveId" clId="{29D60EE9-65C8-44FB-93AE-F3FD4CC91D6C}" dt="2022-04-15T10:59:34.109" v="676"/>
          <ac:spMkLst>
            <pc:docMk/>
            <pc:sldMk cId="976477647" sldId="1250"/>
            <ac:spMk id="6" creationId="{B739973A-3428-4528-8684-624267B6D940}"/>
          </ac:spMkLst>
        </pc:spChg>
      </pc:sldChg>
      <pc:sldChg chg="addSp delSp modSp mod">
        <pc:chgData name="김 상균" userId="dd73448fb3dda262" providerId="LiveId" clId="{29D60EE9-65C8-44FB-93AE-F3FD4CC91D6C}" dt="2022-04-15T10:58:19.334" v="675" actId="478"/>
        <pc:sldMkLst>
          <pc:docMk/>
          <pc:sldMk cId="2129237310" sldId="1254"/>
        </pc:sldMkLst>
        <pc:spChg chg="del">
          <ac:chgData name="김 상균" userId="dd73448fb3dda262" providerId="LiveId" clId="{29D60EE9-65C8-44FB-93AE-F3FD4CC91D6C}" dt="2022-04-15T10:26:36.363" v="238" actId="478"/>
          <ac:spMkLst>
            <pc:docMk/>
            <pc:sldMk cId="2129237310" sldId="1254"/>
            <ac:spMk id="10" creationId="{0B915DCD-6EB2-4B6F-B79B-8697EDDB32F0}"/>
          </ac:spMkLst>
        </pc:spChg>
        <pc:spChg chg="del">
          <ac:chgData name="김 상균" userId="dd73448fb3dda262" providerId="LiveId" clId="{29D60EE9-65C8-44FB-93AE-F3FD4CC91D6C}" dt="2022-04-15T10:26:36.363" v="238" actId="478"/>
          <ac:spMkLst>
            <pc:docMk/>
            <pc:sldMk cId="2129237310" sldId="1254"/>
            <ac:spMk id="11" creationId="{86A777F9-B062-4926-8B80-7E1FF7D5F119}"/>
          </ac:spMkLst>
        </pc:spChg>
        <pc:spChg chg="del">
          <ac:chgData name="김 상균" userId="dd73448fb3dda262" providerId="LiveId" clId="{29D60EE9-65C8-44FB-93AE-F3FD4CC91D6C}" dt="2022-04-15T10:26:36.363" v="238" actId="478"/>
          <ac:spMkLst>
            <pc:docMk/>
            <pc:sldMk cId="2129237310" sldId="1254"/>
            <ac:spMk id="13" creationId="{D69E374F-146D-4B26-AB60-359337B08BEB}"/>
          </ac:spMkLst>
        </pc:spChg>
        <pc:spChg chg="del">
          <ac:chgData name="김 상균" userId="dd73448fb3dda262" providerId="LiveId" clId="{29D60EE9-65C8-44FB-93AE-F3FD4CC91D6C}" dt="2022-04-15T10:26:36.363" v="238" actId="478"/>
          <ac:spMkLst>
            <pc:docMk/>
            <pc:sldMk cId="2129237310" sldId="1254"/>
            <ac:spMk id="18" creationId="{3C89AF8C-582B-4903-84B2-999E7AB7989B}"/>
          </ac:spMkLst>
        </pc:spChg>
        <pc:spChg chg="del">
          <ac:chgData name="김 상균" userId="dd73448fb3dda262" providerId="LiveId" clId="{29D60EE9-65C8-44FB-93AE-F3FD4CC91D6C}" dt="2022-04-15T10:26:36.363" v="238" actId="478"/>
          <ac:spMkLst>
            <pc:docMk/>
            <pc:sldMk cId="2129237310" sldId="1254"/>
            <ac:spMk id="19" creationId="{FA0E6D4C-FEBB-4B9F-9303-70BB12D2D015}"/>
          </ac:spMkLst>
        </pc:spChg>
        <pc:spChg chg="del">
          <ac:chgData name="김 상균" userId="dd73448fb3dda262" providerId="LiveId" clId="{29D60EE9-65C8-44FB-93AE-F3FD4CC91D6C}" dt="2022-04-15T10:26:36.363" v="238" actId="478"/>
          <ac:spMkLst>
            <pc:docMk/>
            <pc:sldMk cId="2129237310" sldId="1254"/>
            <ac:spMk id="21" creationId="{BCCC10DC-8FEC-4C2C-97E0-070D9E9A1125}"/>
          </ac:spMkLst>
        </pc:spChg>
        <pc:spChg chg="del">
          <ac:chgData name="김 상균" userId="dd73448fb3dda262" providerId="LiveId" clId="{29D60EE9-65C8-44FB-93AE-F3FD4CC91D6C}" dt="2022-04-15T10:26:36.363" v="238" actId="478"/>
          <ac:spMkLst>
            <pc:docMk/>
            <pc:sldMk cId="2129237310" sldId="1254"/>
            <ac:spMk id="26" creationId="{FE41C319-B98A-4048-A2EA-82ED5F300F2D}"/>
          </ac:spMkLst>
        </pc:spChg>
        <pc:spChg chg="del">
          <ac:chgData name="김 상균" userId="dd73448fb3dda262" providerId="LiveId" clId="{29D60EE9-65C8-44FB-93AE-F3FD4CC91D6C}" dt="2022-04-15T10:26:36.363" v="238" actId="478"/>
          <ac:spMkLst>
            <pc:docMk/>
            <pc:sldMk cId="2129237310" sldId="1254"/>
            <ac:spMk id="28" creationId="{FDB7D6B9-0050-4361-AA53-FC3BBAC8327B}"/>
          </ac:spMkLst>
        </pc:spChg>
        <pc:spChg chg="del">
          <ac:chgData name="김 상균" userId="dd73448fb3dda262" providerId="LiveId" clId="{29D60EE9-65C8-44FB-93AE-F3FD4CC91D6C}" dt="2022-04-15T10:26:36.363" v="238" actId="478"/>
          <ac:spMkLst>
            <pc:docMk/>
            <pc:sldMk cId="2129237310" sldId="1254"/>
            <ac:spMk id="36" creationId="{CD58C974-96A6-42CE-A4C9-B8AD1A0C44F1}"/>
          </ac:spMkLst>
        </pc:spChg>
        <pc:spChg chg="del">
          <ac:chgData name="김 상균" userId="dd73448fb3dda262" providerId="LiveId" clId="{29D60EE9-65C8-44FB-93AE-F3FD4CC91D6C}" dt="2022-04-15T10:58:19.334" v="675" actId="478"/>
          <ac:spMkLst>
            <pc:docMk/>
            <pc:sldMk cId="2129237310" sldId="1254"/>
            <ac:spMk id="39" creationId="{92186711-16B5-4B04-B0F0-5A9A2E8D898C}"/>
          </ac:spMkLst>
        </pc:spChg>
        <pc:spChg chg="add del mod">
          <ac:chgData name="김 상균" userId="dd73448fb3dda262" providerId="LiveId" clId="{29D60EE9-65C8-44FB-93AE-F3FD4CC91D6C}" dt="2022-04-15T10:29:20.883" v="243" actId="478"/>
          <ac:spMkLst>
            <pc:docMk/>
            <pc:sldMk cId="2129237310" sldId="1254"/>
            <ac:spMk id="40" creationId="{3E5C8698-F2F2-4075-9B47-F52D0B633B32}"/>
          </ac:spMkLst>
        </pc:spChg>
        <pc:spChg chg="add del mod">
          <ac:chgData name="김 상균" userId="dd73448fb3dda262" providerId="LiveId" clId="{29D60EE9-65C8-44FB-93AE-F3FD4CC91D6C}" dt="2022-04-15T10:29:20.883" v="243" actId="478"/>
          <ac:spMkLst>
            <pc:docMk/>
            <pc:sldMk cId="2129237310" sldId="1254"/>
            <ac:spMk id="41" creationId="{9247C267-D445-4884-8E36-A8D64E434B73}"/>
          </ac:spMkLst>
        </pc:spChg>
        <pc:spChg chg="add del mod">
          <ac:chgData name="김 상균" userId="dd73448fb3dda262" providerId="LiveId" clId="{29D60EE9-65C8-44FB-93AE-F3FD4CC91D6C}" dt="2022-04-15T10:29:20.883" v="243" actId="478"/>
          <ac:spMkLst>
            <pc:docMk/>
            <pc:sldMk cId="2129237310" sldId="1254"/>
            <ac:spMk id="42" creationId="{9114319F-A541-4220-B51F-B594314A9F5C}"/>
          </ac:spMkLst>
        </pc:spChg>
        <pc:spChg chg="add del mod">
          <ac:chgData name="김 상균" userId="dd73448fb3dda262" providerId="LiveId" clId="{29D60EE9-65C8-44FB-93AE-F3FD4CC91D6C}" dt="2022-04-15T10:29:20.883" v="243" actId="478"/>
          <ac:spMkLst>
            <pc:docMk/>
            <pc:sldMk cId="2129237310" sldId="1254"/>
            <ac:spMk id="43" creationId="{DCA7A1B2-AD7F-406E-94B5-F9C300450CBD}"/>
          </ac:spMkLst>
        </pc:spChg>
        <pc:spChg chg="add del mod">
          <ac:chgData name="김 상균" userId="dd73448fb3dda262" providerId="LiveId" clId="{29D60EE9-65C8-44FB-93AE-F3FD4CC91D6C}" dt="2022-04-15T10:41:39.672" v="306" actId="478"/>
          <ac:spMkLst>
            <pc:docMk/>
            <pc:sldMk cId="2129237310" sldId="1254"/>
            <ac:spMk id="44" creationId="{5A84841A-4B19-4F8E-8495-26016CDBD54A}"/>
          </ac:spMkLst>
        </pc:spChg>
        <pc:spChg chg="add del mod">
          <ac:chgData name="김 상균" userId="dd73448fb3dda262" providerId="LiveId" clId="{29D60EE9-65C8-44FB-93AE-F3FD4CC91D6C}" dt="2022-04-15T10:30:55.084" v="304" actId="478"/>
          <ac:spMkLst>
            <pc:docMk/>
            <pc:sldMk cId="2129237310" sldId="1254"/>
            <ac:spMk id="45" creationId="{5DE89849-EFF4-46F3-BAF6-5AB14BEBAEDB}"/>
          </ac:spMkLst>
        </pc:spChg>
        <pc:spChg chg="add del mod">
          <ac:chgData name="김 상균" userId="dd73448fb3dda262" providerId="LiveId" clId="{29D60EE9-65C8-44FB-93AE-F3FD4CC91D6C}" dt="2022-04-15T10:41:39.672" v="306" actId="478"/>
          <ac:spMkLst>
            <pc:docMk/>
            <pc:sldMk cId="2129237310" sldId="1254"/>
            <ac:spMk id="46" creationId="{607709AE-19BA-41CF-9478-DED874883671}"/>
          </ac:spMkLst>
        </pc:spChg>
        <pc:spChg chg="add del mod">
          <ac:chgData name="김 상균" userId="dd73448fb3dda262" providerId="LiveId" clId="{29D60EE9-65C8-44FB-93AE-F3FD4CC91D6C}" dt="2022-04-15T10:41:39.672" v="306" actId="478"/>
          <ac:spMkLst>
            <pc:docMk/>
            <pc:sldMk cId="2129237310" sldId="1254"/>
            <ac:spMk id="47" creationId="{AA601E81-3B99-4597-A38E-4D2B60868C39}"/>
          </ac:spMkLst>
        </pc:spChg>
        <pc:spChg chg="add del mod">
          <ac:chgData name="김 상균" userId="dd73448fb3dda262" providerId="LiveId" clId="{29D60EE9-65C8-44FB-93AE-F3FD4CC91D6C}" dt="2022-04-15T10:29:44.705" v="266" actId="478"/>
          <ac:spMkLst>
            <pc:docMk/>
            <pc:sldMk cId="2129237310" sldId="1254"/>
            <ac:spMk id="48" creationId="{440BFD64-3D9F-4325-9951-3A804110CF83}"/>
          </ac:spMkLst>
        </pc:spChg>
        <pc:spChg chg="add del mod">
          <ac:chgData name="김 상균" userId="dd73448fb3dda262" providerId="LiveId" clId="{29D60EE9-65C8-44FB-93AE-F3FD4CC91D6C}" dt="2022-04-15T10:29:50.688" v="267" actId="478"/>
          <ac:spMkLst>
            <pc:docMk/>
            <pc:sldMk cId="2129237310" sldId="1254"/>
            <ac:spMk id="49" creationId="{908CF470-747B-4137-AAB6-E81B1A13E727}"/>
          </ac:spMkLst>
        </pc:spChg>
        <pc:spChg chg="add del mod">
          <ac:chgData name="김 상균" userId="dd73448fb3dda262" providerId="LiveId" clId="{29D60EE9-65C8-44FB-93AE-F3FD4CC91D6C}" dt="2022-04-15T10:41:39.672" v="306" actId="478"/>
          <ac:spMkLst>
            <pc:docMk/>
            <pc:sldMk cId="2129237310" sldId="1254"/>
            <ac:spMk id="50" creationId="{72E7C8AA-C639-4EC5-9E73-9306870BA17C}"/>
          </ac:spMkLst>
        </pc:spChg>
        <pc:spChg chg="add del mod">
          <ac:chgData name="김 상균" userId="dd73448fb3dda262" providerId="LiveId" clId="{29D60EE9-65C8-44FB-93AE-F3FD4CC91D6C}" dt="2022-04-15T10:30:24.636" v="278" actId="478"/>
          <ac:spMkLst>
            <pc:docMk/>
            <pc:sldMk cId="2129237310" sldId="1254"/>
            <ac:spMk id="52" creationId="{C2C17800-BD8C-4FD9-B08C-EC6F1CE0F831}"/>
          </ac:spMkLst>
        </pc:spChg>
        <pc:spChg chg="add del mod">
          <ac:chgData name="김 상균" userId="dd73448fb3dda262" providerId="LiveId" clId="{29D60EE9-65C8-44FB-93AE-F3FD4CC91D6C}" dt="2022-04-15T10:30:22.312" v="277" actId="478"/>
          <ac:spMkLst>
            <pc:docMk/>
            <pc:sldMk cId="2129237310" sldId="1254"/>
            <ac:spMk id="53" creationId="{E13CC977-4C6E-4F5F-923A-4EDBA3BA147A}"/>
          </ac:spMkLst>
        </pc:spChg>
        <pc:spChg chg="add mod">
          <ac:chgData name="김 상균" userId="dd73448fb3dda262" providerId="LiveId" clId="{29D60EE9-65C8-44FB-93AE-F3FD4CC91D6C}" dt="2022-04-15T10:56:08.785" v="549"/>
          <ac:spMkLst>
            <pc:docMk/>
            <pc:sldMk cId="2129237310" sldId="1254"/>
            <ac:spMk id="56" creationId="{A202A746-ECE2-4E7A-B8FA-33CC2F5C7B05}"/>
          </ac:spMkLst>
        </pc:spChg>
        <pc:spChg chg="add del mod">
          <ac:chgData name="김 상균" userId="dd73448fb3dda262" providerId="LiveId" clId="{29D60EE9-65C8-44FB-93AE-F3FD4CC91D6C}" dt="2022-04-15T10:53:00.760" v="433" actId="478"/>
          <ac:spMkLst>
            <pc:docMk/>
            <pc:sldMk cId="2129237310" sldId="1254"/>
            <ac:spMk id="59" creationId="{83046E99-187A-48CD-B150-FECA6F17FB2A}"/>
          </ac:spMkLst>
        </pc:spChg>
        <pc:spChg chg="add del">
          <ac:chgData name="김 상균" userId="dd73448fb3dda262" providerId="LiveId" clId="{29D60EE9-65C8-44FB-93AE-F3FD4CC91D6C}" dt="2022-04-15T10:46:34.895" v="383" actId="22"/>
          <ac:spMkLst>
            <pc:docMk/>
            <pc:sldMk cId="2129237310" sldId="1254"/>
            <ac:spMk id="61" creationId="{EDCF3BB6-2BDD-4832-BA95-B5CA000D4468}"/>
          </ac:spMkLst>
        </pc:spChg>
        <pc:spChg chg="add del mod">
          <ac:chgData name="김 상균" userId="dd73448fb3dda262" providerId="LiveId" clId="{29D60EE9-65C8-44FB-93AE-F3FD4CC91D6C}" dt="2022-04-15T10:53:00.760" v="433" actId="478"/>
          <ac:spMkLst>
            <pc:docMk/>
            <pc:sldMk cId="2129237310" sldId="1254"/>
            <ac:spMk id="62" creationId="{7C8B56BE-B484-49C2-8998-60D0CF35E2BE}"/>
          </ac:spMkLst>
        </pc:spChg>
        <pc:spChg chg="add del mod">
          <ac:chgData name="김 상균" userId="dd73448fb3dda262" providerId="LiveId" clId="{29D60EE9-65C8-44FB-93AE-F3FD4CC91D6C}" dt="2022-04-15T10:51:22.041" v="410" actId="478"/>
          <ac:spMkLst>
            <pc:docMk/>
            <pc:sldMk cId="2129237310" sldId="1254"/>
            <ac:spMk id="63" creationId="{9A30C4C1-05D0-4122-B01C-1C60CB947493}"/>
          </ac:spMkLst>
        </pc:spChg>
        <pc:spChg chg="add mod">
          <ac:chgData name="김 상균" userId="dd73448fb3dda262" providerId="LiveId" clId="{29D60EE9-65C8-44FB-93AE-F3FD4CC91D6C}" dt="2022-04-15T10:57:58.651" v="674"/>
          <ac:spMkLst>
            <pc:docMk/>
            <pc:sldMk cId="2129237310" sldId="1254"/>
            <ac:spMk id="65" creationId="{72A2E002-C627-4847-B96F-DFF3FEA03F53}"/>
          </ac:spMkLst>
        </pc:spChg>
        <pc:spChg chg="add mod">
          <ac:chgData name="김 상균" userId="dd73448fb3dda262" providerId="LiveId" clId="{29D60EE9-65C8-44FB-93AE-F3FD4CC91D6C}" dt="2022-04-15T10:56:22.063" v="554" actId="14100"/>
          <ac:spMkLst>
            <pc:docMk/>
            <pc:sldMk cId="2129237310" sldId="1254"/>
            <ac:spMk id="67" creationId="{6CF59223-4965-4E69-84DC-53142C861EE2}"/>
          </ac:spMkLst>
        </pc:spChg>
        <pc:spChg chg="add mod">
          <ac:chgData name="김 상균" userId="dd73448fb3dda262" providerId="LiveId" clId="{29D60EE9-65C8-44FB-93AE-F3FD4CC91D6C}" dt="2022-04-15T10:56:29.064" v="555" actId="108"/>
          <ac:spMkLst>
            <pc:docMk/>
            <pc:sldMk cId="2129237310" sldId="1254"/>
            <ac:spMk id="68" creationId="{58AE96F0-6219-4515-87A6-8BEA481611C5}"/>
          </ac:spMkLst>
        </pc:sp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6" creationId="{B0D70079-3FBA-48B3-BED2-9AE4BFF4E137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7" creationId="{E8DCFBB0-DA44-46A7-BE1C-B7EB21110EA8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8" creationId="{89E42430-7452-4506-BB7F-FCA6C4D145D0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9" creationId="{34B2C14F-8B75-4642-8731-175673FC9146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12" creationId="{881CB947-1E99-47B3-96A6-BC52EB51A37F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14" creationId="{DE3801C4-624E-4D5A-B7E6-5CF2E990B5EC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15" creationId="{8BAF666F-2D9A-4B68-A2A6-5D5E5FAE36AF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16" creationId="{0557522A-8122-468F-BAD0-6D920181337D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17" creationId="{C44B7014-A16B-4BE7-BFB1-C2A2BF500B8E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20" creationId="{58CF04B1-F075-4C9A-ADEF-826CCB2EDFEA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27" creationId="{05D4192F-FAF5-40B7-A6F5-30AB55204B9F}"/>
          </ac:picMkLst>
        </pc:picChg>
        <pc:picChg chg="del">
          <ac:chgData name="김 상균" userId="dd73448fb3dda262" providerId="LiveId" clId="{29D60EE9-65C8-44FB-93AE-F3FD4CC91D6C}" dt="2022-04-15T10:26:36.363" v="238" actId="478"/>
          <ac:picMkLst>
            <pc:docMk/>
            <pc:sldMk cId="2129237310" sldId="1254"/>
            <ac:picMk id="29" creationId="{C5C3DE3B-C4F5-4202-AFA4-4BDCC42991C1}"/>
          </ac:picMkLst>
        </pc:picChg>
        <pc:picChg chg="add del mod">
          <ac:chgData name="김 상균" userId="dd73448fb3dda262" providerId="LiveId" clId="{29D60EE9-65C8-44FB-93AE-F3FD4CC91D6C}" dt="2022-04-15T10:51:16.752" v="409" actId="478"/>
          <ac:picMkLst>
            <pc:docMk/>
            <pc:sldMk cId="2129237310" sldId="1254"/>
            <ac:picMk id="1026" creationId="{84B4106F-2EFF-4161-B1F3-1CA97AAC19BB}"/>
          </ac:picMkLst>
        </pc:picChg>
        <pc:picChg chg="add mod">
          <ac:chgData name="김 상균" userId="dd73448fb3dda262" providerId="LiveId" clId="{29D60EE9-65C8-44FB-93AE-F3FD4CC91D6C}" dt="2022-04-15T10:54:38.162" v="453" actId="14100"/>
          <ac:picMkLst>
            <pc:docMk/>
            <pc:sldMk cId="2129237310" sldId="1254"/>
            <ac:picMk id="1028" creationId="{5D93C595-6966-41C8-9465-50C1A95BD766}"/>
          </ac:picMkLst>
        </pc:picChg>
        <pc:picChg chg="add del mod">
          <ac:chgData name="김 상균" userId="dd73448fb3dda262" providerId="LiveId" clId="{29D60EE9-65C8-44FB-93AE-F3FD4CC91D6C}" dt="2022-04-15T10:43:31.839" v="337" actId="478"/>
          <ac:picMkLst>
            <pc:docMk/>
            <pc:sldMk cId="2129237310" sldId="1254"/>
            <ac:picMk id="1030" creationId="{11733886-3ACC-4079-9D46-37DE2EA0802D}"/>
          </ac:picMkLst>
        </pc:picChg>
        <pc:picChg chg="add mod">
          <ac:chgData name="김 상균" userId="dd73448fb3dda262" providerId="LiveId" clId="{29D60EE9-65C8-44FB-93AE-F3FD4CC91D6C}" dt="2022-04-15T10:54:33.788" v="451" actId="14100"/>
          <ac:picMkLst>
            <pc:docMk/>
            <pc:sldMk cId="2129237310" sldId="1254"/>
            <ac:picMk id="1032" creationId="{2D9E648F-2689-48B3-9913-1CFC16591986}"/>
          </ac:picMkLst>
        </pc:picChg>
        <pc:cxnChg chg="add del mod">
          <ac:chgData name="김 상균" userId="dd73448fb3dda262" providerId="LiveId" clId="{29D60EE9-65C8-44FB-93AE-F3FD4CC91D6C}" dt="2022-04-15T10:41:39.672" v="306" actId="478"/>
          <ac:cxnSpMkLst>
            <pc:docMk/>
            <pc:sldMk cId="2129237310" sldId="1254"/>
            <ac:cxnSpMk id="51" creationId="{6272BCB4-6622-4463-80B9-2C0E28F818EB}"/>
          </ac:cxnSpMkLst>
        </pc:cxnChg>
        <pc:cxnChg chg="add del mod">
          <ac:chgData name="김 상균" userId="dd73448fb3dda262" providerId="LiveId" clId="{29D60EE9-65C8-44FB-93AE-F3FD4CC91D6C}" dt="2022-04-15T10:41:39.672" v="306" actId="478"/>
          <ac:cxnSpMkLst>
            <pc:docMk/>
            <pc:sldMk cId="2129237310" sldId="1254"/>
            <ac:cxnSpMk id="54" creationId="{F859C9A0-023D-44B3-8D7C-75685F2A5D5A}"/>
          </ac:cxnSpMkLst>
        </pc:cxnChg>
      </pc:sldChg>
      <pc:sldChg chg="addSp delSp modSp del mod">
        <pc:chgData name="김 상균" userId="dd73448fb3dda262" providerId="LiveId" clId="{29D60EE9-65C8-44FB-93AE-F3FD4CC91D6C}" dt="2022-04-15T13:28:43.589" v="5508" actId="47"/>
        <pc:sldMkLst>
          <pc:docMk/>
          <pc:sldMk cId="2918436756" sldId="1257"/>
        </pc:sldMkLst>
        <pc:spChg chg="mod">
          <ac:chgData name="김 상균" userId="dd73448fb3dda262" providerId="LiveId" clId="{29D60EE9-65C8-44FB-93AE-F3FD4CC91D6C}" dt="2022-04-15T12:59:16.868" v="4442"/>
          <ac:spMkLst>
            <pc:docMk/>
            <pc:sldMk cId="2918436756" sldId="1257"/>
            <ac:spMk id="3" creationId="{867DBABD-F191-4452-AAD1-38C5DAAD1EA4}"/>
          </ac:spMkLst>
        </pc:spChg>
        <pc:spChg chg="add del mod">
          <ac:chgData name="김 상균" userId="dd73448fb3dda262" providerId="LiveId" clId="{29D60EE9-65C8-44FB-93AE-F3FD4CC91D6C}" dt="2022-04-15T12:07:16.032" v="2344" actId="478"/>
          <ac:spMkLst>
            <pc:docMk/>
            <pc:sldMk cId="2918436756" sldId="1257"/>
            <ac:spMk id="7" creationId="{8C4A3A82-053A-4CE5-A089-BDAFA33DEB77}"/>
          </ac:spMkLst>
        </pc:spChg>
        <pc:spChg chg="add del mod">
          <ac:chgData name="김 상균" userId="dd73448fb3dda262" providerId="LiveId" clId="{29D60EE9-65C8-44FB-93AE-F3FD4CC91D6C}" dt="2022-04-15T12:07:16.032" v="2344" actId="478"/>
          <ac:spMkLst>
            <pc:docMk/>
            <pc:sldMk cId="2918436756" sldId="1257"/>
            <ac:spMk id="8" creationId="{C192A7A3-C161-4475-8168-03581A4A3B68}"/>
          </ac:spMkLst>
        </pc:spChg>
        <pc:spChg chg="add del mod">
          <ac:chgData name="김 상균" userId="dd73448fb3dda262" providerId="LiveId" clId="{29D60EE9-65C8-44FB-93AE-F3FD4CC91D6C}" dt="2022-04-15T12:07:16.032" v="2344" actId="478"/>
          <ac:spMkLst>
            <pc:docMk/>
            <pc:sldMk cId="2918436756" sldId="1257"/>
            <ac:spMk id="9" creationId="{6A07BAAE-0F12-432C-A1FA-036336F3A60F}"/>
          </ac:spMkLst>
        </pc:spChg>
        <pc:spChg chg="add del mod">
          <ac:chgData name="김 상균" userId="dd73448fb3dda262" providerId="LiveId" clId="{29D60EE9-65C8-44FB-93AE-F3FD4CC91D6C}" dt="2022-04-15T12:07:16.032" v="2344" actId="478"/>
          <ac:spMkLst>
            <pc:docMk/>
            <pc:sldMk cId="2918436756" sldId="1257"/>
            <ac:spMk id="10" creationId="{9D5C0CAF-C250-412D-92BE-3D7C1D7090BD}"/>
          </ac:spMkLst>
        </pc:spChg>
        <pc:spChg chg="add del mod">
          <ac:chgData name="김 상균" userId="dd73448fb3dda262" providerId="LiveId" clId="{29D60EE9-65C8-44FB-93AE-F3FD4CC91D6C}" dt="2022-04-15T12:07:16.032" v="2344" actId="478"/>
          <ac:spMkLst>
            <pc:docMk/>
            <pc:sldMk cId="2918436756" sldId="1257"/>
            <ac:spMk id="12" creationId="{86DC107C-E26D-4D0E-BB46-E9321309730F}"/>
          </ac:spMkLst>
        </pc:spChg>
        <pc:spChg chg="add del mod">
          <ac:chgData name="김 상균" userId="dd73448fb3dda262" providerId="LiveId" clId="{29D60EE9-65C8-44FB-93AE-F3FD4CC91D6C}" dt="2022-04-15T12:07:16.032" v="2344" actId="478"/>
          <ac:spMkLst>
            <pc:docMk/>
            <pc:sldMk cId="2918436756" sldId="1257"/>
            <ac:spMk id="13" creationId="{63A86A50-61F1-45C4-BC3A-43DEAA009614}"/>
          </ac:spMkLst>
        </pc:spChg>
        <pc:spChg chg="add mod">
          <ac:chgData name="김 상균" userId="dd73448fb3dda262" providerId="LiveId" clId="{29D60EE9-65C8-44FB-93AE-F3FD4CC91D6C}" dt="2022-04-15T12:59:24.481" v="4443" actId="6549"/>
          <ac:spMkLst>
            <pc:docMk/>
            <pc:sldMk cId="2918436756" sldId="1257"/>
            <ac:spMk id="18" creationId="{1C4191F2-B637-4CC6-BAC0-8F0123A49E50}"/>
          </ac:spMkLst>
        </pc:spChg>
        <pc:spChg chg="del">
          <ac:chgData name="김 상균" userId="dd73448fb3dda262" providerId="LiveId" clId="{29D60EE9-65C8-44FB-93AE-F3FD4CC91D6C}" dt="2022-04-15T12:07:00.496" v="2341" actId="478"/>
          <ac:spMkLst>
            <pc:docMk/>
            <pc:sldMk cId="2918436756" sldId="1257"/>
            <ac:spMk id="19" creationId="{D34D0016-DE21-4824-8E68-9993FB6F3572}"/>
          </ac:spMkLst>
        </pc:spChg>
        <pc:spChg chg="add mod">
          <ac:chgData name="김 상균" userId="dd73448fb3dda262" providerId="LiveId" clId="{29D60EE9-65C8-44FB-93AE-F3FD4CC91D6C}" dt="2022-04-15T13:00:24.045" v="4533" actId="6549"/>
          <ac:spMkLst>
            <pc:docMk/>
            <pc:sldMk cId="2918436756" sldId="1257"/>
            <ac:spMk id="20" creationId="{B698F739-EBA3-4E4B-B2D8-9CBF69160222}"/>
          </ac:spMkLst>
        </pc:spChg>
        <pc:spChg chg="add del mod">
          <ac:chgData name="김 상균" userId="dd73448fb3dda262" providerId="LiveId" clId="{29D60EE9-65C8-44FB-93AE-F3FD4CC91D6C}" dt="2022-04-15T12:27:09.149" v="3784" actId="21"/>
          <ac:spMkLst>
            <pc:docMk/>
            <pc:sldMk cId="2918436756" sldId="1257"/>
            <ac:spMk id="21" creationId="{6F9BFC77-097E-4E08-816F-DB9AAEA13576}"/>
          </ac:spMkLst>
        </pc:spChg>
        <pc:spChg chg="add del mod">
          <ac:chgData name="김 상균" userId="dd73448fb3dda262" providerId="LiveId" clId="{29D60EE9-65C8-44FB-93AE-F3FD4CC91D6C}" dt="2022-04-15T12:27:09.149" v="3784" actId="21"/>
          <ac:spMkLst>
            <pc:docMk/>
            <pc:sldMk cId="2918436756" sldId="1257"/>
            <ac:spMk id="22" creationId="{656E0248-53DB-429D-80AA-0F61F1B86EF3}"/>
          </ac:spMkLst>
        </pc:spChg>
        <pc:spChg chg="add del mod">
          <ac:chgData name="김 상균" userId="dd73448fb3dda262" providerId="LiveId" clId="{29D60EE9-65C8-44FB-93AE-F3FD4CC91D6C}" dt="2022-04-15T12:27:09.149" v="3784" actId="21"/>
          <ac:spMkLst>
            <pc:docMk/>
            <pc:sldMk cId="2918436756" sldId="1257"/>
            <ac:spMk id="23" creationId="{CF926429-AC0A-44F6-B876-639C8D8640BB}"/>
          </ac:spMkLst>
        </pc:spChg>
        <pc:spChg chg="add del mod">
          <ac:chgData name="김 상균" userId="dd73448fb3dda262" providerId="LiveId" clId="{29D60EE9-65C8-44FB-93AE-F3FD4CC91D6C}" dt="2022-04-15T12:20:07.991" v="3168" actId="478"/>
          <ac:spMkLst>
            <pc:docMk/>
            <pc:sldMk cId="2918436756" sldId="1257"/>
            <ac:spMk id="24" creationId="{A8B0B2DB-4A26-423E-B2FF-981F3A9616A4}"/>
          </ac:spMkLst>
        </pc:spChg>
        <pc:spChg chg="add mod">
          <ac:chgData name="김 상균" userId="dd73448fb3dda262" providerId="LiveId" clId="{29D60EE9-65C8-44FB-93AE-F3FD4CC91D6C}" dt="2022-04-15T13:00:28.869" v="4536" actId="6549"/>
          <ac:spMkLst>
            <pc:docMk/>
            <pc:sldMk cId="2918436756" sldId="1257"/>
            <ac:spMk id="25" creationId="{507011C6-B09D-4D89-8997-DA6DC852AA55}"/>
          </ac:spMkLst>
        </pc:spChg>
        <pc:spChg chg="add mod">
          <ac:chgData name="김 상균" userId="dd73448fb3dda262" providerId="LiveId" clId="{29D60EE9-65C8-44FB-93AE-F3FD4CC91D6C}" dt="2022-04-15T13:00:20.594" v="4531" actId="20577"/>
          <ac:spMkLst>
            <pc:docMk/>
            <pc:sldMk cId="2918436756" sldId="1257"/>
            <ac:spMk id="26" creationId="{61609234-46AE-4BE5-AE08-B2A01F6AD125}"/>
          </ac:spMkLst>
        </pc:spChg>
        <pc:spChg chg="add mod">
          <ac:chgData name="김 상균" userId="dd73448fb3dda262" providerId="LiveId" clId="{29D60EE9-65C8-44FB-93AE-F3FD4CC91D6C}" dt="2022-04-15T13:00:19.235" v="4530" actId="20577"/>
          <ac:spMkLst>
            <pc:docMk/>
            <pc:sldMk cId="2918436756" sldId="1257"/>
            <ac:spMk id="27" creationId="{05463763-8295-4D04-BA32-36898D45674A}"/>
          </ac:spMkLst>
        </pc:spChg>
        <pc:spChg chg="add mod">
          <ac:chgData name="김 상균" userId="dd73448fb3dda262" providerId="LiveId" clId="{29D60EE9-65C8-44FB-93AE-F3FD4CC91D6C}" dt="2022-04-15T13:00:54.195" v="4558" actId="14100"/>
          <ac:spMkLst>
            <pc:docMk/>
            <pc:sldMk cId="2918436756" sldId="1257"/>
            <ac:spMk id="28" creationId="{B42F67C5-3665-4463-B50F-B96831DF3598}"/>
          </ac:spMkLst>
        </pc:spChg>
        <pc:spChg chg="add mod">
          <ac:chgData name="김 상균" userId="dd73448fb3dda262" providerId="LiveId" clId="{29D60EE9-65C8-44FB-93AE-F3FD4CC91D6C}" dt="2022-04-15T13:00:45.228" v="4542" actId="113"/>
          <ac:spMkLst>
            <pc:docMk/>
            <pc:sldMk cId="2918436756" sldId="1257"/>
            <ac:spMk id="29" creationId="{A5117B06-5F5C-482C-842F-14941961FF34}"/>
          </ac:spMkLst>
        </pc:spChg>
        <pc:spChg chg="add mod">
          <ac:chgData name="김 상균" userId="dd73448fb3dda262" providerId="LiveId" clId="{29D60EE9-65C8-44FB-93AE-F3FD4CC91D6C}" dt="2022-04-15T13:00:45.228" v="4542" actId="113"/>
          <ac:spMkLst>
            <pc:docMk/>
            <pc:sldMk cId="2918436756" sldId="1257"/>
            <ac:spMk id="30" creationId="{0923BE61-8C07-473F-BDE4-CED8481BA2E2}"/>
          </ac:spMkLst>
        </pc:spChg>
        <pc:spChg chg="add mod">
          <ac:chgData name="김 상균" userId="dd73448fb3dda262" providerId="LiveId" clId="{29D60EE9-65C8-44FB-93AE-F3FD4CC91D6C}" dt="2022-04-15T13:01:45.487" v="4574" actId="6549"/>
          <ac:spMkLst>
            <pc:docMk/>
            <pc:sldMk cId="2918436756" sldId="1257"/>
            <ac:spMk id="31" creationId="{F587932E-32A2-4388-BBA2-1C6B8A2FBAEA}"/>
          </ac:spMkLst>
        </pc:spChg>
        <pc:spChg chg="add mod">
          <ac:chgData name="김 상균" userId="dd73448fb3dda262" providerId="LiveId" clId="{29D60EE9-65C8-44FB-93AE-F3FD4CC91D6C}" dt="2022-04-15T13:00:45.228" v="4542" actId="113"/>
          <ac:spMkLst>
            <pc:docMk/>
            <pc:sldMk cId="2918436756" sldId="1257"/>
            <ac:spMk id="32" creationId="{7024619A-64F6-4EDF-AFA7-F1105AFD7F75}"/>
          </ac:spMkLst>
        </pc:spChg>
        <pc:picChg chg="del">
          <ac:chgData name="김 상균" userId="dd73448fb3dda262" providerId="LiveId" clId="{29D60EE9-65C8-44FB-93AE-F3FD4CC91D6C}" dt="2022-04-15T10:26:11.113" v="237" actId="478"/>
          <ac:picMkLst>
            <pc:docMk/>
            <pc:sldMk cId="2918436756" sldId="1257"/>
            <ac:picMk id="11" creationId="{F253787E-ABB1-437C-A95F-37BA2242640D}"/>
          </ac:picMkLst>
        </pc:picChg>
        <pc:picChg chg="add del mod">
          <ac:chgData name="김 상균" userId="dd73448fb3dda262" providerId="LiveId" clId="{29D60EE9-65C8-44FB-93AE-F3FD4CC91D6C}" dt="2022-04-15T12:07:16.032" v="2344" actId="478"/>
          <ac:picMkLst>
            <pc:docMk/>
            <pc:sldMk cId="2918436756" sldId="1257"/>
            <ac:picMk id="3074" creationId="{8D8360D1-FA30-41D2-8C1F-B1E1B1B79DEE}"/>
          </ac:picMkLst>
        </pc:picChg>
        <pc:picChg chg="add del mod">
          <ac:chgData name="김 상균" userId="dd73448fb3dda262" providerId="LiveId" clId="{29D60EE9-65C8-44FB-93AE-F3FD4CC91D6C}" dt="2022-04-15T12:07:16.032" v="2344" actId="478"/>
          <ac:picMkLst>
            <pc:docMk/>
            <pc:sldMk cId="2918436756" sldId="1257"/>
            <ac:picMk id="3076" creationId="{B9A5E6E0-6AC0-4B07-ADB7-679A87E93BBC}"/>
          </ac:picMkLst>
        </pc:picChg>
        <pc:picChg chg="add del mod">
          <ac:chgData name="김 상균" userId="dd73448fb3dda262" providerId="LiveId" clId="{29D60EE9-65C8-44FB-93AE-F3FD4CC91D6C}" dt="2022-04-15T12:07:16.032" v="2344" actId="478"/>
          <ac:picMkLst>
            <pc:docMk/>
            <pc:sldMk cId="2918436756" sldId="1257"/>
            <ac:picMk id="3078" creationId="{76A94FD4-4B35-4631-AC11-EB0395443C63}"/>
          </ac:picMkLst>
        </pc:picChg>
        <pc:picChg chg="add del mod">
          <ac:chgData name="김 상균" userId="dd73448fb3dda262" providerId="LiveId" clId="{29D60EE9-65C8-44FB-93AE-F3FD4CC91D6C}" dt="2022-04-15T12:07:16.032" v="2344" actId="478"/>
          <ac:picMkLst>
            <pc:docMk/>
            <pc:sldMk cId="2918436756" sldId="1257"/>
            <ac:picMk id="3080" creationId="{A072AF47-8007-4E8F-8C0D-F696D875065E}"/>
          </ac:picMkLst>
        </pc:picChg>
      </pc:sldChg>
      <pc:sldChg chg="addSp delSp modSp mod">
        <pc:chgData name="김 상균" userId="dd73448fb3dda262" providerId="LiveId" clId="{29D60EE9-65C8-44FB-93AE-F3FD4CC91D6C}" dt="2022-04-15T13:26:24.854" v="5474"/>
        <pc:sldMkLst>
          <pc:docMk/>
          <pc:sldMk cId="556224100" sldId="1258"/>
        </pc:sldMkLst>
        <pc:spChg chg="mod">
          <ac:chgData name="김 상균" userId="dd73448fb3dda262" providerId="LiveId" clId="{29D60EE9-65C8-44FB-93AE-F3FD4CC91D6C}" dt="2022-04-15T13:26:24.849" v="5472"/>
          <ac:spMkLst>
            <pc:docMk/>
            <pc:sldMk cId="556224100" sldId="1258"/>
            <ac:spMk id="3" creationId="{867DBABD-F191-4452-AAD1-38C5DAAD1EA4}"/>
          </ac:spMkLst>
        </pc:spChg>
        <pc:spChg chg="del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16" creationId="{3A3EDAD7-839E-459E-A67D-5887E6DACB39}"/>
          </ac:spMkLst>
        </pc:spChg>
        <pc:spChg chg="del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18" creationId="{A802CA36-A5A8-4576-BA68-160D0DDC3192}"/>
          </ac:spMkLst>
        </pc:spChg>
        <pc:spChg chg="del mod">
          <ac:chgData name="김 상균" userId="dd73448fb3dda262" providerId="LiveId" clId="{29D60EE9-65C8-44FB-93AE-F3FD4CC91D6C}" dt="2022-04-15T13:26:24.854" v="5474"/>
          <ac:spMkLst>
            <pc:docMk/>
            <pc:sldMk cId="556224100" sldId="1258"/>
            <ac:spMk id="19" creationId="{D34D0016-DE21-4824-8E68-9993FB6F3572}"/>
          </ac:spMkLst>
        </pc:spChg>
        <pc:spChg chg="del">
          <ac:chgData name="김 상균" userId="dd73448fb3dda262" providerId="LiveId" clId="{29D60EE9-65C8-44FB-93AE-F3FD4CC91D6C}" dt="2022-04-15T10:25:57.919" v="236" actId="478"/>
          <ac:spMkLst>
            <pc:docMk/>
            <pc:sldMk cId="556224100" sldId="1258"/>
            <ac:spMk id="20" creationId="{2E147292-892C-4DB7-AEDA-82EF56EB31EF}"/>
          </ac:spMkLst>
        </pc:spChg>
        <pc:spChg chg="add del mod">
          <ac:chgData name="김 상균" userId="dd73448fb3dda262" providerId="LiveId" clId="{29D60EE9-65C8-44FB-93AE-F3FD4CC91D6C}" dt="2022-04-15T10:22:48.781" v="194" actId="478"/>
          <ac:spMkLst>
            <pc:docMk/>
            <pc:sldMk cId="556224100" sldId="1258"/>
            <ac:spMk id="21" creationId="{D7E361D1-DB95-4C74-9B3E-17D6E3C5CFCC}"/>
          </ac:spMkLst>
        </pc:spChg>
        <pc:spChg chg="del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22" creationId="{60594737-54FD-46E2-9D22-31AE1DA3E653}"/>
          </ac:spMkLst>
        </pc:spChg>
        <pc:spChg chg="del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23" creationId="{9E686DB3-45BF-4106-9783-B09CB99CD6CC}"/>
          </ac:spMkLst>
        </pc:spChg>
        <pc:spChg chg="del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24" creationId="{4A9E3481-CA4C-401C-BF11-4C1E643FC6D9}"/>
          </ac:spMkLst>
        </pc:spChg>
        <pc:spChg chg="add del mod">
          <ac:chgData name="김 상균" userId="dd73448fb3dda262" providerId="LiveId" clId="{29D60EE9-65C8-44FB-93AE-F3FD4CC91D6C}" dt="2022-04-15T10:22:48.781" v="194" actId="478"/>
          <ac:spMkLst>
            <pc:docMk/>
            <pc:sldMk cId="556224100" sldId="1258"/>
            <ac:spMk id="25" creationId="{5F31F442-B10F-46F1-9E48-F0537C593665}"/>
          </ac:spMkLst>
        </pc:spChg>
        <pc:spChg chg="add del mod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26" creationId="{94A43D9C-678C-4747-9C43-0CA4E8BD79C9}"/>
          </ac:spMkLst>
        </pc:spChg>
        <pc:spChg chg="add del mod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27" creationId="{A0865847-E887-48C2-8AFF-22E6521D79B5}"/>
          </ac:spMkLst>
        </pc:spChg>
        <pc:spChg chg="add del mod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28" creationId="{B3B19756-F5A1-4BD9-9BCB-64690E5CAE0A}"/>
          </ac:spMkLst>
        </pc:spChg>
        <pc:spChg chg="add del mod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29" creationId="{74B77E99-DB89-4FDB-8249-F80847DC35D4}"/>
          </ac:spMkLst>
        </pc:spChg>
        <pc:spChg chg="add del mod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30" creationId="{CBF390C5-4B53-43D4-8968-9153321F2D12}"/>
          </ac:spMkLst>
        </pc:spChg>
        <pc:spChg chg="add del mod">
          <ac:chgData name="김 상균" userId="dd73448fb3dda262" providerId="LiveId" clId="{29D60EE9-65C8-44FB-93AE-F3FD4CC91D6C}" dt="2022-04-15T13:02:43.213" v="4577" actId="478"/>
          <ac:spMkLst>
            <pc:docMk/>
            <pc:sldMk cId="556224100" sldId="1258"/>
            <ac:spMk id="32" creationId="{C385B21F-66F2-46E2-B6FB-7182308145CC}"/>
          </ac:spMkLst>
        </pc:spChg>
        <pc:spChg chg="add del mod">
          <ac:chgData name="김 상균" userId="dd73448fb3dda262" providerId="LiveId" clId="{29D60EE9-65C8-44FB-93AE-F3FD4CC91D6C}" dt="2022-04-15T13:02:39.467" v="4576" actId="478"/>
          <ac:spMkLst>
            <pc:docMk/>
            <pc:sldMk cId="556224100" sldId="1258"/>
            <ac:spMk id="33" creationId="{67E6B6F0-A6BA-42B1-A483-19CCD622B2BC}"/>
          </ac:spMkLst>
        </pc:spChg>
        <pc:spChg chg="add mod">
          <ac:chgData name="김 상균" userId="dd73448fb3dda262" providerId="LiveId" clId="{29D60EE9-65C8-44FB-93AE-F3FD4CC91D6C}" dt="2022-04-15T13:11:32.722" v="4719" actId="1076"/>
          <ac:spMkLst>
            <pc:docMk/>
            <pc:sldMk cId="556224100" sldId="1258"/>
            <ac:spMk id="37" creationId="{BF1BCFBE-A275-401F-8273-133C94702A39}"/>
          </ac:spMkLst>
        </pc:spChg>
        <pc:spChg chg="add del mod">
          <ac:chgData name="김 상균" userId="dd73448fb3dda262" providerId="LiveId" clId="{29D60EE9-65C8-44FB-93AE-F3FD4CC91D6C}" dt="2022-04-15T13:18:02.233" v="4943" actId="478"/>
          <ac:spMkLst>
            <pc:docMk/>
            <pc:sldMk cId="556224100" sldId="1258"/>
            <ac:spMk id="41" creationId="{3546F529-CAED-4BB4-849E-186305220D37}"/>
          </ac:spMkLst>
        </pc:spChg>
        <pc:spChg chg="add del mod">
          <ac:chgData name="김 상균" userId="dd73448fb3dda262" providerId="LiveId" clId="{29D60EE9-65C8-44FB-93AE-F3FD4CC91D6C}" dt="2022-04-15T13:18:02.233" v="4943" actId="478"/>
          <ac:spMkLst>
            <pc:docMk/>
            <pc:sldMk cId="556224100" sldId="1258"/>
            <ac:spMk id="45" creationId="{971130FE-631F-40D7-BDF8-0293626024B9}"/>
          </ac:spMkLst>
        </pc:spChg>
        <pc:spChg chg="add del mod">
          <ac:chgData name="김 상균" userId="dd73448fb3dda262" providerId="LiveId" clId="{29D60EE9-65C8-44FB-93AE-F3FD4CC91D6C}" dt="2022-04-15T13:18:31.132" v="4945" actId="478"/>
          <ac:spMkLst>
            <pc:docMk/>
            <pc:sldMk cId="556224100" sldId="1258"/>
            <ac:spMk id="49" creationId="{CD97199F-68E0-45D9-BE40-3B348E40ECF6}"/>
          </ac:spMkLst>
        </pc:spChg>
        <pc:spChg chg="add del mod">
          <ac:chgData name="김 상균" userId="dd73448fb3dda262" providerId="LiveId" clId="{29D60EE9-65C8-44FB-93AE-F3FD4CC91D6C}" dt="2022-04-15T13:17:58.227" v="4942" actId="478"/>
          <ac:spMkLst>
            <pc:docMk/>
            <pc:sldMk cId="556224100" sldId="1258"/>
            <ac:spMk id="53" creationId="{77DFBDF2-1A95-4232-B20C-5417146C1DF5}"/>
          </ac:spMkLst>
        </pc:spChg>
        <pc:spChg chg="add del mod">
          <ac:chgData name="김 상균" userId="dd73448fb3dda262" providerId="LiveId" clId="{29D60EE9-65C8-44FB-93AE-F3FD4CC91D6C}" dt="2022-04-15T13:05:32.246" v="4612"/>
          <ac:spMkLst>
            <pc:docMk/>
            <pc:sldMk cId="556224100" sldId="1258"/>
            <ac:spMk id="54" creationId="{B71093C1-59C3-49D8-8602-41C2693E4108}"/>
          </ac:spMkLst>
        </pc:spChg>
        <pc:spChg chg="add del mod">
          <ac:chgData name="김 상균" userId="dd73448fb3dda262" providerId="LiveId" clId="{29D60EE9-65C8-44FB-93AE-F3FD4CC91D6C}" dt="2022-04-15T13:05:33.850" v="4614"/>
          <ac:spMkLst>
            <pc:docMk/>
            <pc:sldMk cId="556224100" sldId="1258"/>
            <ac:spMk id="55" creationId="{B143DD17-C178-4595-904C-1664073B2E66}"/>
          </ac:spMkLst>
        </pc:spChg>
        <pc:spChg chg="add del mod">
          <ac:chgData name="김 상균" userId="dd73448fb3dda262" providerId="LiveId" clId="{29D60EE9-65C8-44FB-93AE-F3FD4CC91D6C}" dt="2022-04-15T13:17:50.106" v="4940" actId="478"/>
          <ac:spMkLst>
            <pc:docMk/>
            <pc:sldMk cId="556224100" sldId="1258"/>
            <ac:spMk id="59" creationId="{135614DE-AE95-4F10-A919-F2CEC9CD39C2}"/>
          </ac:spMkLst>
        </pc:spChg>
        <pc:spChg chg="add del mod">
          <ac:chgData name="김 상균" userId="dd73448fb3dda262" providerId="LiveId" clId="{29D60EE9-65C8-44FB-93AE-F3FD4CC91D6C}" dt="2022-04-15T13:06:17.859" v="4622"/>
          <ac:spMkLst>
            <pc:docMk/>
            <pc:sldMk cId="556224100" sldId="1258"/>
            <ac:spMk id="60" creationId="{D13BB3A8-C397-4086-83F8-55B0DD1E803C}"/>
          </ac:spMkLst>
        </pc:spChg>
        <pc:spChg chg="add del mod">
          <ac:chgData name="김 상균" userId="dd73448fb3dda262" providerId="LiveId" clId="{29D60EE9-65C8-44FB-93AE-F3FD4CC91D6C}" dt="2022-04-15T13:17:50.106" v="4940" actId="478"/>
          <ac:spMkLst>
            <pc:docMk/>
            <pc:sldMk cId="556224100" sldId="1258"/>
            <ac:spMk id="64" creationId="{062DA9DB-F1F1-4F8E-8EA7-7C335E720332}"/>
          </ac:spMkLst>
        </pc:spChg>
        <pc:spChg chg="add del mod">
          <ac:chgData name="김 상균" userId="dd73448fb3dda262" providerId="LiveId" clId="{29D60EE9-65C8-44FB-93AE-F3FD4CC91D6C}" dt="2022-04-15T13:17:54.378" v="4941" actId="478"/>
          <ac:spMkLst>
            <pc:docMk/>
            <pc:sldMk cId="556224100" sldId="1258"/>
            <ac:spMk id="68" creationId="{F27D2D7C-80EC-4864-84E2-EB38D61BF9A8}"/>
          </ac:spMkLst>
        </pc:spChg>
        <pc:spChg chg="add del mod">
          <ac:chgData name="김 상균" userId="dd73448fb3dda262" providerId="LiveId" clId="{29D60EE9-65C8-44FB-93AE-F3FD4CC91D6C}" dt="2022-04-15T13:17:45.041" v="4938" actId="478"/>
          <ac:spMkLst>
            <pc:docMk/>
            <pc:sldMk cId="556224100" sldId="1258"/>
            <ac:spMk id="69" creationId="{6C16D63A-94EF-4026-8FB3-336BA3752705}"/>
          </ac:spMkLst>
        </pc:spChg>
        <pc:spChg chg="add del mod">
          <ac:chgData name="김 상균" userId="dd73448fb3dda262" providerId="LiveId" clId="{29D60EE9-65C8-44FB-93AE-F3FD4CC91D6C}" dt="2022-04-15T13:17:45.041" v="4938" actId="478"/>
          <ac:spMkLst>
            <pc:docMk/>
            <pc:sldMk cId="556224100" sldId="1258"/>
            <ac:spMk id="75" creationId="{5E379E41-E77B-4976-82F3-BE84CA98DB1B}"/>
          </ac:spMkLst>
        </pc:spChg>
        <pc:spChg chg="add del mod">
          <ac:chgData name="김 상균" userId="dd73448fb3dda262" providerId="LiveId" clId="{29D60EE9-65C8-44FB-93AE-F3FD4CC91D6C}" dt="2022-04-15T13:17:45.041" v="4938" actId="478"/>
          <ac:spMkLst>
            <pc:docMk/>
            <pc:sldMk cId="556224100" sldId="1258"/>
            <ac:spMk id="78" creationId="{8A6C1686-6AE4-4A55-A221-2694C44A14AB}"/>
          </ac:spMkLst>
        </pc:spChg>
        <pc:spChg chg="add del mod">
          <ac:chgData name="김 상균" userId="dd73448fb3dda262" providerId="LiveId" clId="{29D60EE9-65C8-44FB-93AE-F3FD4CC91D6C}" dt="2022-04-15T13:17:45.041" v="4938" actId="478"/>
          <ac:spMkLst>
            <pc:docMk/>
            <pc:sldMk cId="556224100" sldId="1258"/>
            <ac:spMk id="82" creationId="{B81A32BB-12BA-44CF-879C-B13EC8679961}"/>
          </ac:spMkLst>
        </pc:spChg>
        <pc:spChg chg="add del mod">
          <ac:chgData name="김 상균" userId="dd73448fb3dda262" providerId="LiveId" clId="{29D60EE9-65C8-44FB-93AE-F3FD4CC91D6C}" dt="2022-04-15T13:17:47.452" v="4939" actId="478"/>
          <ac:spMkLst>
            <pc:docMk/>
            <pc:sldMk cId="556224100" sldId="1258"/>
            <ac:spMk id="85" creationId="{2E0E6F47-5413-48B8-B2CA-07BFA95B0748}"/>
          </ac:spMkLst>
        </pc:spChg>
        <pc:spChg chg="add del mod">
          <ac:chgData name="김 상균" userId="dd73448fb3dda262" providerId="LiveId" clId="{29D60EE9-65C8-44FB-93AE-F3FD4CC91D6C}" dt="2022-04-15T13:18:02.233" v="4943" actId="478"/>
          <ac:spMkLst>
            <pc:docMk/>
            <pc:sldMk cId="556224100" sldId="1258"/>
            <ac:spMk id="89" creationId="{E031AB9E-93C8-4F09-90B3-8861989FF124}"/>
          </ac:spMkLst>
        </pc:spChg>
        <pc:spChg chg="add mod">
          <ac:chgData name="김 상균" userId="dd73448fb3dda262" providerId="LiveId" clId="{29D60EE9-65C8-44FB-93AE-F3FD4CC91D6C}" dt="2022-04-15T13:25:35.520" v="5441" actId="14100"/>
          <ac:spMkLst>
            <pc:docMk/>
            <pc:sldMk cId="556224100" sldId="1258"/>
            <ac:spMk id="94" creationId="{764A9080-C9CC-4F47-8268-091FD6DCBFC6}"/>
          </ac:spMkLst>
        </pc:spChg>
        <pc:spChg chg="add mod">
          <ac:chgData name="김 상균" userId="dd73448fb3dda262" providerId="LiveId" clId="{29D60EE9-65C8-44FB-93AE-F3FD4CC91D6C}" dt="2022-04-15T13:25:44.233" v="5447" actId="1035"/>
          <ac:spMkLst>
            <pc:docMk/>
            <pc:sldMk cId="556224100" sldId="1258"/>
            <ac:spMk id="95" creationId="{D6D2D3AA-4267-4FD2-9B06-FAA41DD0A4F5}"/>
          </ac:spMkLst>
        </pc:spChg>
        <pc:spChg chg="add mod">
          <ac:chgData name="김 상균" userId="dd73448fb3dda262" providerId="LiveId" clId="{29D60EE9-65C8-44FB-93AE-F3FD4CC91D6C}" dt="2022-04-15T13:25:27.560" v="5440" actId="1035"/>
          <ac:spMkLst>
            <pc:docMk/>
            <pc:sldMk cId="556224100" sldId="1258"/>
            <ac:spMk id="96" creationId="{F9276CC0-9BA1-4EE5-8781-CE744235387F}"/>
          </ac:spMkLst>
        </pc:spChg>
        <pc:spChg chg="add mod">
          <ac:chgData name="김 상균" userId="dd73448fb3dda262" providerId="LiveId" clId="{29D60EE9-65C8-44FB-93AE-F3FD4CC91D6C}" dt="2022-04-15T13:25:44.233" v="5447" actId="1035"/>
          <ac:spMkLst>
            <pc:docMk/>
            <pc:sldMk cId="556224100" sldId="1258"/>
            <ac:spMk id="97" creationId="{42178AD4-5AC2-403D-972E-8B9753BAEFA3}"/>
          </ac:spMkLst>
        </pc:spChg>
        <pc:grpChg chg="add mod">
          <ac:chgData name="김 상균" userId="dd73448fb3dda262" providerId="LiveId" clId="{29D60EE9-65C8-44FB-93AE-F3FD4CC91D6C}" dt="2022-04-15T13:25:19.947" v="5431" actId="14100"/>
          <ac:grpSpMkLst>
            <pc:docMk/>
            <pc:sldMk cId="556224100" sldId="1258"/>
            <ac:grpSpMk id="93" creationId="{A957CDD6-B339-4A4A-A06F-B95BD88B6DFB}"/>
          </ac:grpSpMkLst>
        </pc:grpChg>
        <pc:picChg chg="del">
          <ac:chgData name="김 상균" userId="dd73448fb3dda262" providerId="LiveId" clId="{29D60EE9-65C8-44FB-93AE-F3FD4CC91D6C}" dt="2022-04-15T13:02:39.467" v="4576" actId="478"/>
          <ac:picMkLst>
            <pc:docMk/>
            <pc:sldMk cId="556224100" sldId="1258"/>
            <ac:picMk id="5" creationId="{DCAFAD2B-65B1-428D-A658-7A352BE72EAB}"/>
          </ac:picMkLst>
        </pc:picChg>
        <pc:picChg chg="del">
          <ac:chgData name="김 상균" userId="dd73448fb3dda262" providerId="LiveId" clId="{29D60EE9-65C8-44FB-93AE-F3FD4CC91D6C}" dt="2022-04-15T13:02:39.467" v="4576" actId="478"/>
          <ac:picMkLst>
            <pc:docMk/>
            <pc:sldMk cId="556224100" sldId="1258"/>
            <ac:picMk id="7" creationId="{413F965D-2165-4D0F-979F-4A819288ABD0}"/>
          </ac:picMkLst>
        </pc:picChg>
        <pc:picChg chg="del">
          <ac:chgData name="김 상균" userId="dd73448fb3dda262" providerId="LiveId" clId="{29D60EE9-65C8-44FB-93AE-F3FD4CC91D6C}" dt="2022-04-15T13:02:39.467" v="4576" actId="478"/>
          <ac:picMkLst>
            <pc:docMk/>
            <pc:sldMk cId="556224100" sldId="1258"/>
            <ac:picMk id="8" creationId="{8A862C1B-E392-4AEA-BC89-54BDB49ED849}"/>
          </ac:picMkLst>
        </pc:picChg>
        <pc:picChg chg="del">
          <ac:chgData name="김 상균" userId="dd73448fb3dda262" providerId="LiveId" clId="{29D60EE9-65C8-44FB-93AE-F3FD4CC91D6C}" dt="2022-04-15T13:02:39.467" v="4576" actId="478"/>
          <ac:picMkLst>
            <pc:docMk/>
            <pc:sldMk cId="556224100" sldId="1258"/>
            <ac:picMk id="10" creationId="{827E5A7B-E59F-49DE-AB1A-54F2C6718E00}"/>
          </ac:picMkLst>
        </pc:picChg>
        <pc:picChg chg="del">
          <ac:chgData name="김 상균" userId="dd73448fb3dda262" providerId="LiveId" clId="{29D60EE9-65C8-44FB-93AE-F3FD4CC91D6C}" dt="2022-04-15T13:02:39.467" v="4576" actId="478"/>
          <ac:picMkLst>
            <pc:docMk/>
            <pc:sldMk cId="556224100" sldId="1258"/>
            <ac:picMk id="12" creationId="{A9473BB1-B33B-44A3-A08D-E8EAE1460062}"/>
          </ac:picMkLst>
        </pc:picChg>
        <pc:picChg chg="add mod">
          <ac:chgData name="김 상균" userId="dd73448fb3dda262" providerId="LiveId" clId="{29D60EE9-65C8-44FB-93AE-F3FD4CC91D6C}" dt="2022-04-15T13:18:17.784" v="4944" actId="164"/>
          <ac:picMkLst>
            <pc:docMk/>
            <pc:sldMk cId="556224100" sldId="1258"/>
            <ac:picMk id="35" creationId="{2E4D4BB4-5B67-43CC-BF5B-34F92CF27934}"/>
          </ac:picMkLst>
        </pc:picChg>
        <pc:picChg chg="add mod">
          <ac:chgData name="김 상균" userId="dd73448fb3dda262" providerId="LiveId" clId="{29D60EE9-65C8-44FB-93AE-F3FD4CC91D6C}" dt="2022-04-15T13:18:17.784" v="4944" actId="164"/>
          <ac:picMkLst>
            <pc:docMk/>
            <pc:sldMk cId="556224100" sldId="1258"/>
            <ac:picMk id="39" creationId="{F3884617-3BC3-402E-9E5B-D48361013FF0}"/>
          </ac:picMkLst>
        </pc:picChg>
        <pc:picChg chg="add mod">
          <ac:chgData name="김 상균" userId="dd73448fb3dda262" providerId="LiveId" clId="{29D60EE9-65C8-44FB-93AE-F3FD4CC91D6C}" dt="2022-04-15T13:18:17.784" v="4944" actId="164"/>
          <ac:picMkLst>
            <pc:docMk/>
            <pc:sldMk cId="556224100" sldId="1258"/>
            <ac:picMk id="43" creationId="{756C4C3B-CEEA-4054-A214-93AE8AC841BC}"/>
          </ac:picMkLst>
        </pc:picChg>
        <pc:picChg chg="add mod">
          <ac:chgData name="김 상균" userId="dd73448fb3dda262" providerId="LiveId" clId="{29D60EE9-65C8-44FB-93AE-F3FD4CC91D6C}" dt="2022-04-15T13:18:17.784" v="4944" actId="164"/>
          <ac:picMkLst>
            <pc:docMk/>
            <pc:sldMk cId="556224100" sldId="1258"/>
            <ac:picMk id="47" creationId="{BF4A25EC-A231-4B4E-A150-F938B7A4EB97}"/>
          </ac:picMkLst>
        </pc:picChg>
        <pc:picChg chg="add mod">
          <ac:chgData name="김 상균" userId="dd73448fb3dda262" providerId="LiveId" clId="{29D60EE9-65C8-44FB-93AE-F3FD4CC91D6C}" dt="2022-04-15T13:18:17.784" v="4944" actId="164"/>
          <ac:picMkLst>
            <pc:docMk/>
            <pc:sldMk cId="556224100" sldId="1258"/>
            <ac:picMk id="51" creationId="{F91755AC-E74F-4416-99A7-A35805C452A8}"/>
          </ac:picMkLst>
        </pc:picChg>
        <pc:picChg chg="add del mod">
          <ac:chgData name="김 상균" userId="dd73448fb3dda262" providerId="LiveId" clId="{29D60EE9-65C8-44FB-93AE-F3FD4CC91D6C}" dt="2022-04-15T13:16:42.057" v="4919" actId="478"/>
          <ac:picMkLst>
            <pc:docMk/>
            <pc:sldMk cId="556224100" sldId="1258"/>
            <ac:picMk id="57" creationId="{44E30556-46A9-47FA-B865-86EC5C247EE5}"/>
          </ac:picMkLst>
        </pc:picChg>
        <pc:picChg chg="add mod">
          <ac:chgData name="김 상균" userId="dd73448fb3dda262" providerId="LiveId" clId="{29D60EE9-65C8-44FB-93AE-F3FD4CC91D6C}" dt="2022-04-15T13:18:17.784" v="4944" actId="164"/>
          <ac:picMkLst>
            <pc:docMk/>
            <pc:sldMk cId="556224100" sldId="1258"/>
            <ac:picMk id="62" creationId="{A5A3DC09-6D05-4325-87F7-CC2C3D1B5831}"/>
          </ac:picMkLst>
        </pc:picChg>
        <pc:picChg chg="add del mod">
          <ac:chgData name="김 상균" userId="dd73448fb3dda262" providerId="LiveId" clId="{29D60EE9-65C8-44FB-93AE-F3FD4CC91D6C}" dt="2022-04-15T13:17:38.705" v="4936" actId="478"/>
          <ac:picMkLst>
            <pc:docMk/>
            <pc:sldMk cId="556224100" sldId="1258"/>
            <ac:picMk id="66" creationId="{52443800-6E06-4227-9129-46BBA1DE7C36}"/>
          </ac:picMkLst>
        </pc:picChg>
        <pc:picChg chg="add del mod">
          <ac:chgData name="김 상균" userId="dd73448fb3dda262" providerId="LiveId" clId="{29D60EE9-65C8-44FB-93AE-F3FD4CC91D6C}" dt="2022-04-15T13:17:38.705" v="4936" actId="478"/>
          <ac:picMkLst>
            <pc:docMk/>
            <pc:sldMk cId="556224100" sldId="1258"/>
            <ac:picMk id="71" creationId="{2E1CFBC4-9CF6-4685-9C31-499060AFDE21}"/>
          </ac:picMkLst>
        </pc:picChg>
        <pc:picChg chg="add mod">
          <ac:chgData name="김 상균" userId="dd73448fb3dda262" providerId="LiveId" clId="{29D60EE9-65C8-44FB-93AE-F3FD4CC91D6C}" dt="2022-04-15T13:18:17.784" v="4944" actId="164"/>
          <ac:picMkLst>
            <pc:docMk/>
            <pc:sldMk cId="556224100" sldId="1258"/>
            <ac:picMk id="73" creationId="{B2CC8846-0756-4718-9BAE-F58A48FF0571}"/>
          </ac:picMkLst>
        </pc:picChg>
        <pc:picChg chg="add del mod">
          <ac:chgData name="김 상균" userId="dd73448fb3dda262" providerId="LiveId" clId="{29D60EE9-65C8-44FB-93AE-F3FD4CC91D6C}" dt="2022-04-15T13:17:38.705" v="4936" actId="478"/>
          <ac:picMkLst>
            <pc:docMk/>
            <pc:sldMk cId="556224100" sldId="1258"/>
            <ac:picMk id="77" creationId="{3FF9DDB0-155E-4C93-95B9-8C70F2078BBD}"/>
          </ac:picMkLst>
        </pc:picChg>
        <pc:picChg chg="add del mod">
          <ac:chgData name="김 상균" userId="dd73448fb3dda262" providerId="LiveId" clId="{29D60EE9-65C8-44FB-93AE-F3FD4CC91D6C}" dt="2022-04-15T13:17:42.338" v="4937" actId="478"/>
          <ac:picMkLst>
            <pc:docMk/>
            <pc:sldMk cId="556224100" sldId="1258"/>
            <ac:picMk id="80" creationId="{084E5CC5-C4AC-406E-8B60-6B3C487EEA00}"/>
          </ac:picMkLst>
        </pc:picChg>
        <pc:picChg chg="add mod">
          <ac:chgData name="김 상균" userId="dd73448fb3dda262" providerId="LiveId" clId="{29D60EE9-65C8-44FB-93AE-F3FD4CC91D6C}" dt="2022-04-15T13:18:17.784" v="4944" actId="164"/>
          <ac:picMkLst>
            <pc:docMk/>
            <pc:sldMk cId="556224100" sldId="1258"/>
            <ac:picMk id="84" creationId="{C0D80AB3-7FFB-49A9-9FAC-DA9544467396}"/>
          </ac:picMkLst>
        </pc:picChg>
        <pc:picChg chg="add del mod">
          <ac:chgData name="김 상균" userId="dd73448fb3dda262" providerId="LiveId" clId="{29D60EE9-65C8-44FB-93AE-F3FD4CC91D6C}" dt="2022-04-15T13:17:42.338" v="4937" actId="478"/>
          <ac:picMkLst>
            <pc:docMk/>
            <pc:sldMk cId="556224100" sldId="1258"/>
            <ac:picMk id="87" creationId="{943C7240-9822-4BEF-954B-F959EA36BAD1}"/>
          </ac:picMkLst>
        </pc:picChg>
        <pc:picChg chg="add mod">
          <ac:chgData name="김 상균" userId="dd73448fb3dda262" providerId="LiveId" clId="{29D60EE9-65C8-44FB-93AE-F3FD4CC91D6C}" dt="2022-04-15T13:14:29.979" v="4889" actId="571"/>
          <ac:picMkLst>
            <pc:docMk/>
            <pc:sldMk cId="556224100" sldId="1258"/>
            <ac:picMk id="90" creationId="{4D0C9F3E-2105-4A3D-88AB-DA319C8DD789}"/>
          </ac:picMkLst>
        </pc:picChg>
        <pc:picChg chg="add mod">
          <ac:chgData name="김 상균" userId="dd73448fb3dda262" providerId="LiveId" clId="{29D60EE9-65C8-44FB-93AE-F3FD4CC91D6C}" dt="2022-04-15T13:14:29.979" v="4889" actId="571"/>
          <ac:picMkLst>
            <pc:docMk/>
            <pc:sldMk cId="556224100" sldId="1258"/>
            <ac:picMk id="91" creationId="{B77B8900-2BF1-4C2D-86BD-D9FD52321F23}"/>
          </ac:picMkLst>
        </pc:picChg>
        <pc:picChg chg="add mod">
          <ac:chgData name="김 상균" userId="dd73448fb3dda262" providerId="LiveId" clId="{29D60EE9-65C8-44FB-93AE-F3FD4CC91D6C}" dt="2022-04-15T13:14:29.979" v="4889" actId="571"/>
          <ac:picMkLst>
            <pc:docMk/>
            <pc:sldMk cId="556224100" sldId="1258"/>
            <ac:picMk id="92" creationId="{65C9E57B-7779-41BA-A2CA-6B76113F8A45}"/>
          </ac:picMkLst>
        </pc:picChg>
      </pc:sldChg>
      <pc:sldChg chg="addSp delSp modSp mod">
        <pc:chgData name="김 상균" userId="dd73448fb3dda262" providerId="LiveId" clId="{29D60EE9-65C8-44FB-93AE-F3FD4CC91D6C}" dt="2022-04-15T12:43:18.714" v="4100" actId="12788"/>
        <pc:sldMkLst>
          <pc:docMk/>
          <pc:sldMk cId="839855182" sldId="1261"/>
        </pc:sldMkLst>
        <pc:spChg chg="mod">
          <ac:chgData name="김 상균" userId="dd73448fb3dda262" providerId="LiveId" clId="{29D60EE9-65C8-44FB-93AE-F3FD4CC91D6C}" dt="2022-04-15T12:28:53.635" v="3791"/>
          <ac:spMkLst>
            <pc:docMk/>
            <pc:sldMk cId="839855182" sldId="1261"/>
            <ac:spMk id="3" creationId="{867DBABD-F191-4452-AAD1-38C5DAAD1EA4}"/>
          </ac:spMkLst>
        </pc:spChg>
        <pc:spChg chg="add del mod">
          <ac:chgData name="김 상균" userId="dd73448fb3dda262" providerId="LiveId" clId="{29D60EE9-65C8-44FB-93AE-F3FD4CC91D6C}" dt="2022-04-15T11:54:49.864" v="2127" actId="478"/>
          <ac:spMkLst>
            <pc:docMk/>
            <pc:sldMk cId="839855182" sldId="1261"/>
            <ac:spMk id="4" creationId="{D9731500-B9D6-412E-A40C-7AA239713F96}"/>
          </ac:spMkLst>
        </pc:spChg>
        <pc:spChg chg="add del mod">
          <ac:chgData name="김 상균" userId="dd73448fb3dda262" providerId="LiveId" clId="{29D60EE9-65C8-44FB-93AE-F3FD4CC91D6C}" dt="2022-04-15T12:35:42.845" v="3856" actId="478"/>
          <ac:spMkLst>
            <pc:docMk/>
            <pc:sldMk cId="839855182" sldId="1261"/>
            <ac:spMk id="11" creationId="{CDCE51D1-C218-47D1-832F-C8D8DF76581C}"/>
          </ac:spMkLst>
        </pc:spChg>
        <pc:spChg chg="add del mod">
          <ac:chgData name="김 상균" userId="dd73448fb3dda262" providerId="LiveId" clId="{29D60EE9-65C8-44FB-93AE-F3FD4CC91D6C}" dt="2022-04-15T12:35:42.845" v="3856" actId="478"/>
          <ac:spMkLst>
            <pc:docMk/>
            <pc:sldMk cId="839855182" sldId="1261"/>
            <ac:spMk id="13" creationId="{5417738E-C612-4173-BD63-B4A411A5F681}"/>
          </ac:spMkLst>
        </pc:spChg>
        <pc:spChg chg="add mod">
          <ac:chgData name="김 상균" userId="dd73448fb3dda262" providerId="LiveId" clId="{29D60EE9-65C8-44FB-93AE-F3FD4CC91D6C}" dt="2022-04-15T12:43:05.871" v="4099" actId="164"/>
          <ac:spMkLst>
            <pc:docMk/>
            <pc:sldMk cId="839855182" sldId="1261"/>
            <ac:spMk id="15" creationId="{31DE03C5-2AF0-4DB1-93AE-37DF66357BD1}"/>
          </ac:spMkLst>
        </pc:spChg>
        <pc:spChg chg="add mod">
          <ac:chgData name="김 상균" userId="dd73448fb3dda262" providerId="LiveId" clId="{29D60EE9-65C8-44FB-93AE-F3FD4CC91D6C}" dt="2022-04-15T12:43:05.871" v="4099" actId="164"/>
          <ac:spMkLst>
            <pc:docMk/>
            <pc:sldMk cId="839855182" sldId="1261"/>
            <ac:spMk id="17" creationId="{EF377622-C95C-473C-ADD1-87377656C9FF}"/>
          </ac:spMkLst>
        </pc:spChg>
        <pc:spChg chg="add mod">
          <ac:chgData name="김 상균" userId="dd73448fb3dda262" providerId="LiveId" clId="{29D60EE9-65C8-44FB-93AE-F3FD4CC91D6C}" dt="2022-04-15T12:43:05.871" v="4099" actId="164"/>
          <ac:spMkLst>
            <pc:docMk/>
            <pc:sldMk cId="839855182" sldId="1261"/>
            <ac:spMk id="18" creationId="{08299D8F-5A4F-4277-B507-3E248BED82F8}"/>
          </ac:spMkLst>
        </pc:spChg>
        <pc:spChg chg="del mod">
          <ac:chgData name="김 상균" userId="dd73448fb3dda262" providerId="LiveId" clId="{29D60EE9-65C8-44FB-93AE-F3FD4CC91D6C}" dt="2022-04-15T11:56:38.262" v="2171"/>
          <ac:spMkLst>
            <pc:docMk/>
            <pc:sldMk cId="839855182" sldId="1261"/>
            <ac:spMk id="19" creationId="{D34D0016-DE21-4824-8E68-9993FB6F3572}"/>
          </ac:spMkLst>
        </pc:spChg>
        <pc:spChg chg="add mod">
          <ac:chgData name="김 상균" userId="dd73448fb3dda262" providerId="LiveId" clId="{29D60EE9-65C8-44FB-93AE-F3FD4CC91D6C}" dt="2022-04-15T12:43:05.871" v="4099" actId="164"/>
          <ac:spMkLst>
            <pc:docMk/>
            <pc:sldMk cId="839855182" sldId="1261"/>
            <ac:spMk id="20" creationId="{4051BC43-C3FB-4563-A910-7C169B930C6F}"/>
          </ac:spMkLst>
        </pc:spChg>
        <pc:spChg chg="add del">
          <ac:chgData name="김 상균" userId="dd73448fb3dda262" providerId="LiveId" clId="{29D60EE9-65C8-44FB-93AE-F3FD4CC91D6C}" dt="2022-04-15T12:36:47.198" v="3984" actId="22"/>
          <ac:spMkLst>
            <pc:docMk/>
            <pc:sldMk cId="839855182" sldId="1261"/>
            <ac:spMk id="21" creationId="{2A0C5B67-4C56-4CFE-999B-AAC54251DD39}"/>
          </ac:spMkLst>
        </pc:spChg>
        <pc:spChg chg="add mod">
          <ac:chgData name="김 상균" userId="dd73448fb3dda262" providerId="LiveId" clId="{29D60EE9-65C8-44FB-93AE-F3FD4CC91D6C}" dt="2022-04-15T12:43:05.871" v="4099" actId="164"/>
          <ac:spMkLst>
            <pc:docMk/>
            <pc:sldMk cId="839855182" sldId="1261"/>
            <ac:spMk id="23" creationId="{F9A3AF11-CBF3-4923-A488-D7DA084CCBD7}"/>
          </ac:spMkLst>
        </pc:spChg>
        <pc:spChg chg="add del">
          <ac:chgData name="김 상균" userId="dd73448fb3dda262" providerId="LiveId" clId="{29D60EE9-65C8-44FB-93AE-F3FD4CC91D6C}" dt="2022-04-15T12:40:03.647" v="4027" actId="22"/>
          <ac:spMkLst>
            <pc:docMk/>
            <pc:sldMk cId="839855182" sldId="1261"/>
            <ac:spMk id="32" creationId="{12230317-DAC2-4063-9F78-25F5BB260147}"/>
          </ac:spMkLst>
        </pc:spChg>
        <pc:spChg chg="add mod">
          <ac:chgData name="김 상균" userId="dd73448fb3dda262" providerId="LiveId" clId="{29D60EE9-65C8-44FB-93AE-F3FD4CC91D6C}" dt="2022-04-15T12:43:05.871" v="4099" actId="164"/>
          <ac:spMkLst>
            <pc:docMk/>
            <pc:sldMk cId="839855182" sldId="1261"/>
            <ac:spMk id="34" creationId="{B8BD0D66-32C3-4EBA-8272-E0659B245F63}"/>
          </ac:spMkLst>
        </pc:spChg>
        <pc:spChg chg="add mod">
          <ac:chgData name="김 상균" userId="dd73448fb3dda262" providerId="LiveId" clId="{29D60EE9-65C8-44FB-93AE-F3FD4CC91D6C}" dt="2022-04-15T12:43:05.871" v="4099" actId="164"/>
          <ac:spMkLst>
            <pc:docMk/>
            <pc:sldMk cId="839855182" sldId="1261"/>
            <ac:spMk id="36" creationId="{C5077CF2-C23C-4639-973A-34B416B224FC}"/>
          </ac:spMkLst>
        </pc:spChg>
        <pc:spChg chg="add mod">
          <ac:chgData name="김 상균" userId="dd73448fb3dda262" providerId="LiveId" clId="{29D60EE9-65C8-44FB-93AE-F3FD4CC91D6C}" dt="2022-04-15T12:43:05.871" v="4099" actId="164"/>
          <ac:spMkLst>
            <pc:docMk/>
            <pc:sldMk cId="839855182" sldId="1261"/>
            <ac:spMk id="38" creationId="{E4F09642-E514-486F-B65D-96B8D20AC210}"/>
          </ac:spMkLst>
        </pc:spChg>
        <pc:grpChg chg="add mod">
          <ac:chgData name="김 상균" userId="dd73448fb3dda262" providerId="LiveId" clId="{29D60EE9-65C8-44FB-93AE-F3FD4CC91D6C}" dt="2022-04-15T12:43:18.714" v="4100" actId="12788"/>
          <ac:grpSpMkLst>
            <pc:docMk/>
            <pc:sldMk cId="839855182" sldId="1261"/>
            <ac:grpSpMk id="39" creationId="{E67BFF9C-5796-48E4-95EE-689FA77FB7B5}"/>
          </ac:grpSpMkLst>
        </pc:grpChg>
        <pc:picChg chg="add del mod">
          <ac:chgData name="김 상균" userId="dd73448fb3dda262" providerId="LiveId" clId="{29D60EE9-65C8-44FB-93AE-F3FD4CC91D6C}" dt="2022-04-15T12:35:42.845" v="3856" actId="478"/>
          <ac:picMkLst>
            <pc:docMk/>
            <pc:sldMk cId="839855182" sldId="1261"/>
            <ac:picMk id="6" creationId="{D43DB95D-E039-46AE-A057-E25347E0CC6B}"/>
          </ac:picMkLst>
        </pc:picChg>
        <pc:picChg chg="del">
          <ac:chgData name="김 상균" userId="dd73448fb3dda262" providerId="LiveId" clId="{29D60EE9-65C8-44FB-93AE-F3FD4CC91D6C}" dt="2022-04-15T10:15:50.327" v="29" actId="478"/>
          <ac:picMkLst>
            <pc:docMk/>
            <pc:sldMk cId="839855182" sldId="1261"/>
            <ac:picMk id="7" creationId="{499F754C-306F-4E0D-B7F6-DAD3DEB4609D}"/>
          </ac:picMkLst>
        </pc:picChg>
        <pc:picChg chg="add del mod">
          <ac:chgData name="김 상균" userId="dd73448fb3dda262" providerId="LiveId" clId="{29D60EE9-65C8-44FB-93AE-F3FD4CC91D6C}" dt="2022-04-15T12:33:29.349" v="3796" actId="478"/>
          <ac:picMkLst>
            <pc:docMk/>
            <pc:sldMk cId="839855182" sldId="1261"/>
            <ac:picMk id="9" creationId="{87F16E0D-98F0-471C-A5FB-733426BF1D77}"/>
          </ac:picMkLst>
        </pc:picChg>
        <pc:picChg chg="add del mod">
          <ac:chgData name="김 상균" userId="dd73448fb3dda262" providerId="LiveId" clId="{29D60EE9-65C8-44FB-93AE-F3FD4CC91D6C}" dt="2022-04-15T12:35:42.845" v="3856" actId="478"/>
          <ac:picMkLst>
            <pc:docMk/>
            <pc:sldMk cId="839855182" sldId="1261"/>
            <ac:picMk id="14" creationId="{341F12A9-B1F9-4220-82A2-2B69E3B2F6D9}"/>
          </ac:picMkLst>
        </pc:picChg>
        <pc:picChg chg="add mod">
          <ac:chgData name="김 상균" userId="dd73448fb3dda262" providerId="LiveId" clId="{29D60EE9-65C8-44FB-93AE-F3FD4CC91D6C}" dt="2022-04-15T12:43:05.871" v="4099" actId="164"/>
          <ac:picMkLst>
            <pc:docMk/>
            <pc:sldMk cId="839855182" sldId="1261"/>
            <ac:picMk id="25" creationId="{094117A8-9A6F-4A88-B590-556D667A93D8}"/>
          </ac:picMkLst>
        </pc:picChg>
        <pc:picChg chg="add mod">
          <ac:chgData name="김 상균" userId="dd73448fb3dda262" providerId="LiveId" clId="{29D60EE9-65C8-44FB-93AE-F3FD4CC91D6C}" dt="2022-04-15T12:43:05.871" v="4099" actId="164"/>
          <ac:picMkLst>
            <pc:docMk/>
            <pc:sldMk cId="839855182" sldId="1261"/>
            <ac:picMk id="27" creationId="{E2F00AE1-8742-473B-9C5F-62A09D264BC5}"/>
          </ac:picMkLst>
        </pc:picChg>
        <pc:picChg chg="add mod">
          <ac:chgData name="김 상균" userId="dd73448fb3dda262" providerId="LiveId" clId="{29D60EE9-65C8-44FB-93AE-F3FD4CC91D6C}" dt="2022-04-15T12:43:05.871" v="4099" actId="164"/>
          <ac:picMkLst>
            <pc:docMk/>
            <pc:sldMk cId="839855182" sldId="1261"/>
            <ac:picMk id="28" creationId="{C13DFF2E-539D-45B9-ABF6-CFF463BDBB4A}"/>
          </ac:picMkLst>
        </pc:picChg>
        <pc:picChg chg="add mod">
          <ac:chgData name="김 상균" userId="dd73448fb3dda262" providerId="LiveId" clId="{29D60EE9-65C8-44FB-93AE-F3FD4CC91D6C}" dt="2022-04-15T12:43:05.871" v="4099" actId="164"/>
          <ac:picMkLst>
            <pc:docMk/>
            <pc:sldMk cId="839855182" sldId="1261"/>
            <ac:picMk id="30" creationId="{43C0D8B1-95F9-401A-943A-C969D004D569}"/>
          </ac:picMkLst>
        </pc:picChg>
      </pc:sldChg>
      <pc:sldChg chg="addSp delSp modSp mod">
        <pc:chgData name="김 상균" userId="dd73448fb3dda262" providerId="LiveId" clId="{29D60EE9-65C8-44FB-93AE-F3FD4CC91D6C}" dt="2022-04-15T13:27:15.530" v="5484" actId="6549"/>
        <pc:sldMkLst>
          <pc:docMk/>
          <pc:sldMk cId="2759396664" sldId="1263"/>
        </pc:sldMkLst>
        <pc:spChg chg="mod">
          <ac:chgData name="김 상균" userId="dd73448fb3dda262" providerId="LiveId" clId="{29D60EE9-65C8-44FB-93AE-F3FD4CC91D6C}" dt="2022-04-15T12:28:56.628" v="3792"/>
          <ac:spMkLst>
            <pc:docMk/>
            <pc:sldMk cId="2759396664" sldId="1263"/>
            <ac:spMk id="3" creationId="{867DBABD-F191-4452-AAD1-38C5DAAD1EA4}"/>
          </ac:spMkLst>
        </pc:spChg>
        <pc:spChg chg="del">
          <ac:chgData name="김 상균" userId="dd73448fb3dda262" providerId="LiveId" clId="{29D60EE9-65C8-44FB-93AE-F3FD4CC91D6C}" dt="2022-04-15T11:23:04.560" v="771" actId="478"/>
          <ac:spMkLst>
            <pc:docMk/>
            <pc:sldMk cId="2759396664" sldId="1263"/>
            <ac:spMk id="10" creationId="{9F4AF666-BC27-4597-8B5C-6A42409CD48C}"/>
          </ac:spMkLst>
        </pc:spChg>
        <pc:spChg chg="add mod">
          <ac:chgData name="김 상균" userId="dd73448fb3dda262" providerId="LiveId" clId="{29D60EE9-65C8-44FB-93AE-F3FD4CC91D6C}" dt="2022-04-15T11:49:51.993" v="2116" actId="1038"/>
          <ac:spMkLst>
            <pc:docMk/>
            <pc:sldMk cId="2759396664" sldId="1263"/>
            <ac:spMk id="16" creationId="{6AD06EC7-1A50-4DB4-9DA0-89E3D7604AA7}"/>
          </ac:spMkLst>
        </pc:spChg>
        <pc:spChg chg="add mod">
          <ac:chgData name="김 상균" userId="dd73448fb3dda262" providerId="LiveId" clId="{29D60EE9-65C8-44FB-93AE-F3FD4CC91D6C}" dt="2022-04-15T13:27:15.530" v="5484" actId="6549"/>
          <ac:spMkLst>
            <pc:docMk/>
            <pc:sldMk cId="2759396664" sldId="1263"/>
            <ac:spMk id="18" creationId="{67FD243E-E836-438B-8E6F-048210AD8ACD}"/>
          </ac:spMkLst>
        </pc:spChg>
        <pc:spChg chg="del">
          <ac:chgData name="김 상균" userId="dd73448fb3dda262" providerId="LiveId" clId="{29D60EE9-65C8-44FB-93AE-F3FD4CC91D6C}" dt="2022-04-15T12:00:13.312" v="2259" actId="478"/>
          <ac:spMkLst>
            <pc:docMk/>
            <pc:sldMk cId="2759396664" sldId="1263"/>
            <ac:spMk id="19" creationId="{D34D0016-DE21-4824-8E68-9993FB6F3572}"/>
          </ac:spMkLst>
        </pc:spChg>
        <pc:spChg chg="add mod">
          <ac:chgData name="김 상균" userId="dd73448fb3dda262" providerId="LiveId" clId="{29D60EE9-65C8-44FB-93AE-F3FD4CC91D6C}" dt="2022-04-15T11:49:51.993" v="2116" actId="1038"/>
          <ac:spMkLst>
            <pc:docMk/>
            <pc:sldMk cId="2759396664" sldId="1263"/>
            <ac:spMk id="20" creationId="{ECED32BE-0071-4F05-8854-884A5B219559}"/>
          </ac:spMkLst>
        </pc:spChg>
        <pc:spChg chg="add mod">
          <ac:chgData name="김 상균" userId="dd73448fb3dda262" providerId="LiveId" clId="{29D60EE9-65C8-44FB-93AE-F3FD4CC91D6C}" dt="2022-04-15T11:49:51.993" v="2116" actId="1038"/>
          <ac:spMkLst>
            <pc:docMk/>
            <pc:sldMk cId="2759396664" sldId="1263"/>
            <ac:spMk id="24" creationId="{17745958-11B8-4895-8EB3-8BB8443BC3DC}"/>
          </ac:spMkLst>
        </pc:spChg>
        <pc:grpChg chg="add del mod">
          <ac:chgData name="김 상균" userId="dd73448fb3dda262" providerId="LiveId" clId="{29D60EE9-65C8-44FB-93AE-F3FD4CC91D6C}" dt="2022-04-15T11:48:55.796" v="2107" actId="165"/>
          <ac:grpSpMkLst>
            <pc:docMk/>
            <pc:sldMk cId="2759396664" sldId="1263"/>
            <ac:grpSpMk id="4" creationId="{FBBFAD34-5093-4808-AE63-341F6A246FF7}"/>
          </ac:grpSpMkLst>
        </pc:grpChg>
        <pc:grpChg chg="add mod">
          <ac:chgData name="김 상균" userId="dd73448fb3dda262" providerId="LiveId" clId="{29D60EE9-65C8-44FB-93AE-F3FD4CC91D6C}" dt="2022-04-15T12:00:59.584" v="2304" actId="1038"/>
          <ac:grpSpMkLst>
            <pc:docMk/>
            <pc:sldMk cId="2759396664" sldId="1263"/>
            <ac:grpSpMk id="5" creationId="{1D132FCB-69AD-437B-A234-603C0291EB32}"/>
          </ac:grpSpMkLst>
        </pc:grpChg>
        <pc:picChg chg="del">
          <ac:chgData name="김 상균" userId="dd73448fb3dda262" providerId="LiveId" clId="{29D60EE9-65C8-44FB-93AE-F3FD4CC91D6C}" dt="2022-04-15T11:08:57.894" v="683" actId="478"/>
          <ac:picMkLst>
            <pc:docMk/>
            <pc:sldMk cId="2759396664" sldId="1263"/>
            <ac:picMk id="11" creationId="{80BEA9E5-EC32-4EC0-9F16-22642C8CED5E}"/>
          </ac:picMkLst>
        </pc:picChg>
        <pc:picChg chg="del">
          <ac:chgData name="김 상균" userId="dd73448fb3dda262" providerId="LiveId" clId="{29D60EE9-65C8-44FB-93AE-F3FD4CC91D6C}" dt="2022-04-15T11:08:57.894" v="683" actId="478"/>
          <ac:picMkLst>
            <pc:docMk/>
            <pc:sldMk cId="2759396664" sldId="1263"/>
            <ac:picMk id="13" creationId="{998003AC-F7FC-4918-8A41-52432055CEA1}"/>
          </ac:picMkLst>
        </pc:picChg>
        <pc:picChg chg="del">
          <ac:chgData name="김 상균" userId="dd73448fb3dda262" providerId="LiveId" clId="{29D60EE9-65C8-44FB-93AE-F3FD4CC91D6C}" dt="2022-04-15T11:08:57.894" v="683" actId="478"/>
          <ac:picMkLst>
            <pc:docMk/>
            <pc:sldMk cId="2759396664" sldId="1263"/>
            <ac:picMk id="15" creationId="{DF4578D8-E9DD-4C54-82F0-7D6D8228378A}"/>
          </ac:picMkLst>
        </pc:picChg>
        <pc:picChg chg="del">
          <ac:chgData name="김 상균" userId="dd73448fb3dda262" providerId="LiveId" clId="{29D60EE9-65C8-44FB-93AE-F3FD4CC91D6C}" dt="2022-04-15T11:08:57.894" v="683" actId="478"/>
          <ac:picMkLst>
            <pc:docMk/>
            <pc:sldMk cId="2759396664" sldId="1263"/>
            <ac:picMk id="17" creationId="{348CBC0E-8E59-44CB-AAFD-F36AED83F13B}"/>
          </ac:picMkLst>
        </pc:picChg>
        <pc:picChg chg="add del mod">
          <ac:chgData name="김 상균" userId="dd73448fb3dda262" providerId="LiveId" clId="{29D60EE9-65C8-44FB-93AE-F3FD4CC91D6C}" dt="2022-04-15T11:32:45.828" v="1465" actId="478"/>
          <ac:picMkLst>
            <pc:docMk/>
            <pc:sldMk cId="2759396664" sldId="1263"/>
            <ac:picMk id="21" creationId="{6CB96EA6-40F5-47B1-B8A1-21E80E9788EC}"/>
          </ac:picMkLst>
        </pc:picChg>
        <pc:picChg chg="add mod">
          <ac:chgData name="김 상균" userId="dd73448fb3dda262" providerId="LiveId" clId="{29D60EE9-65C8-44FB-93AE-F3FD4CC91D6C}" dt="2022-04-15T12:00:59.584" v="2304" actId="1038"/>
          <ac:picMkLst>
            <pc:docMk/>
            <pc:sldMk cId="2759396664" sldId="1263"/>
            <ac:picMk id="2050" creationId="{081EE760-0E22-48C9-B5C5-73F986ECE414}"/>
          </ac:picMkLst>
        </pc:picChg>
        <pc:picChg chg="add mod topLvl">
          <ac:chgData name="김 상균" userId="dd73448fb3dda262" providerId="LiveId" clId="{29D60EE9-65C8-44FB-93AE-F3FD4CC91D6C}" dt="2022-04-15T12:00:59.584" v="2304" actId="1038"/>
          <ac:picMkLst>
            <pc:docMk/>
            <pc:sldMk cId="2759396664" sldId="1263"/>
            <ac:picMk id="2052" creationId="{BC0B9C81-3D27-4B1B-986B-720DB277820A}"/>
          </ac:picMkLst>
        </pc:picChg>
        <pc:picChg chg="add mod topLvl">
          <ac:chgData name="김 상균" userId="dd73448fb3dda262" providerId="LiveId" clId="{29D60EE9-65C8-44FB-93AE-F3FD4CC91D6C}" dt="2022-04-15T12:00:59.584" v="2304" actId="1038"/>
          <ac:picMkLst>
            <pc:docMk/>
            <pc:sldMk cId="2759396664" sldId="1263"/>
            <ac:picMk id="2054" creationId="{954BE171-10DA-4657-88C4-7C550E207C2F}"/>
          </ac:picMkLst>
        </pc:picChg>
        <pc:picChg chg="add mod topLvl">
          <ac:chgData name="김 상균" userId="dd73448fb3dda262" providerId="LiveId" clId="{29D60EE9-65C8-44FB-93AE-F3FD4CC91D6C}" dt="2022-04-15T12:00:59.584" v="2304" actId="1038"/>
          <ac:picMkLst>
            <pc:docMk/>
            <pc:sldMk cId="2759396664" sldId="1263"/>
            <ac:picMk id="2056" creationId="{E93A6F6F-4D62-41A9-B5AC-89ADA1AB93D4}"/>
          </ac:picMkLst>
        </pc:picChg>
        <pc:picChg chg="add mod topLvl">
          <ac:chgData name="김 상균" userId="dd73448fb3dda262" providerId="LiveId" clId="{29D60EE9-65C8-44FB-93AE-F3FD4CC91D6C}" dt="2022-04-15T12:00:59.584" v="2304" actId="1038"/>
          <ac:picMkLst>
            <pc:docMk/>
            <pc:sldMk cId="2759396664" sldId="1263"/>
            <ac:picMk id="2058" creationId="{72D80876-9A91-457D-86DE-5383640684E0}"/>
          </ac:picMkLst>
        </pc:picChg>
        <pc:picChg chg="add mod">
          <ac:chgData name="김 상균" userId="dd73448fb3dda262" providerId="LiveId" clId="{29D60EE9-65C8-44FB-93AE-F3FD4CC91D6C}" dt="2022-04-15T12:00:59.584" v="2304" actId="1038"/>
          <ac:picMkLst>
            <pc:docMk/>
            <pc:sldMk cId="2759396664" sldId="1263"/>
            <ac:picMk id="2060" creationId="{81BE2600-3B0F-4AAE-BC0D-ADE9E8424802}"/>
          </ac:picMkLst>
        </pc:picChg>
        <pc:picChg chg="add mod">
          <ac:chgData name="김 상균" userId="dd73448fb3dda262" providerId="LiveId" clId="{29D60EE9-65C8-44FB-93AE-F3FD4CC91D6C}" dt="2022-04-15T12:00:59.584" v="2304" actId="1038"/>
          <ac:picMkLst>
            <pc:docMk/>
            <pc:sldMk cId="2759396664" sldId="1263"/>
            <ac:picMk id="2062" creationId="{56BA9831-7CAA-4DA4-BEAB-1529DAD51089}"/>
          </ac:picMkLst>
        </pc:picChg>
        <pc:picChg chg="add mod">
          <ac:chgData name="김 상균" userId="dd73448fb3dda262" providerId="LiveId" clId="{29D60EE9-65C8-44FB-93AE-F3FD4CC91D6C}" dt="2022-04-15T12:00:59.584" v="2304" actId="1038"/>
          <ac:picMkLst>
            <pc:docMk/>
            <pc:sldMk cId="2759396664" sldId="1263"/>
            <ac:picMk id="2064" creationId="{D45B0F45-9582-4B41-A24E-7E31A1AD261E}"/>
          </ac:picMkLst>
        </pc:picChg>
        <pc:picChg chg="add mod">
          <ac:chgData name="김 상균" userId="dd73448fb3dda262" providerId="LiveId" clId="{29D60EE9-65C8-44FB-93AE-F3FD4CC91D6C}" dt="2022-04-15T12:00:59.584" v="2304" actId="1038"/>
          <ac:picMkLst>
            <pc:docMk/>
            <pc:sldMk cId="2759396664" sldId="1263"/>
            <ac:picMk id="2066" creationId="{0FC8252A-6F45-435C-9F36-1A1BFC009229}"/>
          </ac:picMkLst>
        </pc:picChg>
      </pc:sldChg>
      <pc:sldChg chg="add del">
        <pc:chgData name="김 상균" userId="dd73448fb3dda262" providerId="LiveId" clId="{29D60EE9-65C8-44FB-93AE-F3FD4CC91D6C}" dt="2022-04-15T13:01:47.369" v="4575" actId="47"/>
        <pc:sldMkLst>
          <pc:docMk/>
          <pc:sldMk cId="2215135328" sldId="1273"/>
        </pc:sldMkLst>
      </pc:sldChg>
      <pc:sldChg chg="addSp delSp modSp add mod ord">
        <pc:chgData name="김 상균" userId="dd73448fb3dda262" providerId="LiveId" clId="{29D60EE9-65C8-44FB-93AE-F3FD4CC91D6C}" dt="2022-04-15T13:28:36.638" v="5507"/>
        <pc:sldMkLst>
          <pc:docMk/>
          <pc:sldMk cId="2951678557" sldId="1274"/>
        </pc:sldMkLst>
        <pc:spChg chg="del">
          <ac:chgData name="김 상균" userId="dd73448fb3dda262" providerId="LiveId" clId="{29D60EE9-65C8-44FB-93AE-F3FD4CC91D6C}" dt="2022-04-15T12:58:15.355" v="4391" actId="478"/>
          <ac:spMkLst>
            <pc:docMk/>
            <pc:sldMk cId="2951678557" sldId="1274"/>
            <ac:spMk id="6" creationId="{DAD5B949-8A2B-46FD-9A7E-9A4B99E2E1C4}"/>
          </ac:spMkLst>
        </pc:spChg>
        <pc:spChg chg="add del mod">
          <ac:chgData name="김 상균" userId="dd73448fb3dda262" providerId="LiveId" clId="{29D60EE9-65C8-44FB-93AE-F3FD4CC91D6C}" dt="2022-04-15T12:52:16.456" v="4255" actId="478"/>
          <ac:spMkLst>
            <pc:docMk/>
            <pc:sldMk cId="2951678557" sldId="1274"/>
            <ac:spMk id="10" creationId="{5DB25FE4-F777-4A46-AACA-F9E761F1984A}"/>
          </ac:spMkLst>
        </pc:spChg>
        <pc:spChg chg="add del mod">
          <ac:chgData name="김 상균" userId="dd73448fb3dda262" providerId="LiveId" clId="{29D60EE9-65C8-44FB-93AE-F3FD4CC91D6C}" dt="2022-04-15T12:52:14.356" v="4254" actId="478"/>
          <ac:spMkLst>
            <pc:docMk/>
            <pc:sldMk cId="2951678557" sldId="1274"/>
            <ac:spMk id="11" creationId="{4C16B2D2-B3EA-4812-9648-9478F2E7CE41}"/>
          </ac:spMkLst>
        </pc:spChg>
        <pc:spChg chg="add del mod">
          <ac:chgData name="김 상균" userId="dd73448fb3dda262" providerId="LiveId" clId="{29D60EE9-65C8-44FB-93AE-F3FD4CC91D6C}" dt="2022-04-15T12:52:14.356" v="4254" actId="478"/>
          <ac:spMkLst>
            <pc:docMk/>
            <pc:sldMk cId="2951678557" sldId="1274"/>
            <ac:spMk id="12" creationId="{EE4DB0C9-6F3B-47A2-9E6D-D2A42D4B173D}"/>
          </ac:spMkLst>
        </pc:spChg>
        <pc:spChg chg="add del mod">
          <ac:chgData name="김 상균" userId="dd73448fb3dda262" providerId="LiveId" clId="{29D60EE9-65C8-44FB-93AE-F3FD4CC91D6C}" dt="2022-04-15T12:52:14.356" v="4254" actId="478"/>
          <ac:spMkLst>
            <pc:docMk/>
            <pc:sldMk cId="2951678557" sldId="1274"/>
            <ac:spMk id="14" creationId="{71D0E0BA-D2D1-4E4E-93F5-88BFF5695953}"/>
          </ac:spMkLst>
        </pc:spChg>
        <pc:spChg chg="add del mod">
          <ac:chgData name="김 상균" userId="dd73448fb3dda262" providerId="LiveId" clId="{29D60EE9-65C8-44FB-93AE-F3FD4CC91D6C}" dt="2022-04-15T12:52:14.356" v="4254" actId="478"/>
          <ac:spMkLst>
            <pc:docMk/>
            <pc:sldMk cId="2951678557" sldId="1274"/>
            <ac:spMk id="15" creationId="{5B05A69B-DF48-4698-881B-7BE40F857B9B}"/>
          </ac:spMkLst>
        </pc:spChg>
        <pc:spChg chg="add del mod">
          <ac:chgData name="김 상균" userId="dd73448fb3dda262" providerId="LiveId" clId="{29D60EE9-65C8-44FB-93AE-F3FD4CC91D6C}" dt="2022-04-15T12:52:14.356" v="4254" actId="478"/>
          <ac:spMkLst>
            <pc:docMk/>
            <pc:sldMk cId="2951678557" sldId="1274"/>
            <ac:spMk id="16" creationId="{903A4A2D-8CD8-4C26-B0AF-6820A78C12B7}"/>
          </ac:spMkLst>
        </pc:spChg>
        <pc:spChg chg="add del mod">
          <ac:chgData name="김 상균" userId="dd73448fb3dda262" providerId="LiveId" clId="{29D60EE9-65C8-44FB-93AE-F3FD4CC91D6C}" dt="2022-04-15T12:52:14.356" v="4254" actId="478"/>
          <ac:spMkLst>
            <pc:docMk/>
            <pc:sldMk cId="2951678557" sldId="1274"/>
            <ac:spMk id="17" creationId="{957CB403-53E6-40AF-B823-12A276A75B2C}"/>
          </ac:spMkLst>
        </pc:spChg>
        <pc:spChg chg="del mod">
          <ac:chgData name="김 상균" userId="dd73448fb3dda262" providerId="LiveId" clId="{29D60EE9-65C8-44FB-93AE-F3FD4CC91D6C}" dt="2022-04-15T12:52:14.356" v="4254" actId="478"/>
          <ac:spMkLst>
            <pc:docMk/>
            <pc:sldMk cId="2951678557" sldId="1274"/>
            <ac:spMk id="18" creationId="{1C4191F2-B637-4CC6-BAC0-8F0123A49E50}"/>
          </ac:spMkLst>
        </pc:spChg>
        <pc:spChg chg="add del mod">
          <ac:chgData name="김 상균" userId="dd73448fb3dda262" providerId="LiveId" clId="{29D60EE9-65C8-44FB-93AE-F3FD4CC91D6C}" dt="2022-04-15T12:52:14.356" v="4254" actId="478"/>
          <ac:spMkLst>
            <pc:docMk/>
            <pc:sldMk cId="2951678557" sldId="1274"/>
            <ac:spMk id="19" creationId="{696E33D3-5AFF-4E35-840F-B9AF1FCC15D2}"/>
          </ac:spMkLst>
        </pc:spChg>
        <pc:spChg chg="del mod">
          <ac:chgData name="김 상균" userId="dd73448fb3dda262" providerId="LiveId" clId="{29D60EE9-65C8-44FB-93AE-F3FD4CC91D6C}" dt="2022-04-15T12:52:14.356" v="4254" actId="478"/>
          <ac:spMkLst>
            <pc:docMk/>
            <pc:sldMk cId="2951678557" sldId="1274"/>
            <ac:spMk id="20" creationId="{B698F739-EBA3-4E4B-B2D8-9CBF69160222}"/>
          </ac:spMkLst>
        </pc:spChg>
        <pc:spChg chg="del mod">
          <ac:chgData name="김 상균" userId="dd73448fb3dda262" providerId="LiveId" clId="{29D60EE9-65C8-44FB-93AE-F3FD4CC91D6C}" dt="2022-04-15T12:27:18.177" v="3786" actId="21"/>
          <ac:spMkLst>
            <pc:docMk/>
            <pc:sldMk cId="2951678557" sldId="1274"/>
            <ac:spMk id="21" creationId="{6F9BFC77-097E-4E08-816F-DB9AAEA13576}"/>
          </ac:spMkLst>
        </pc:spChg>
        <pc:spChg chg="del">
          <ac:chgData name="김 상균" userId="dd73448fb3dda262" providerId="LiveId" clId="{29D60EE9-65C8-44FB-93AE-F3FD4CC91D6C}" dt="2022-04-15T12:27:18.177" v="3786" actId="21"/>
          <ac:spMkLst>
            <pc:docMk/>
            <pc:sldMk cId="2951678557" sldId="1274"/>
            <ac:spMk id="22" creationId="{656E0248-53DB-429D-80AA-0F61F1B86EF3}"/>
          </ac:spMkLst>
        </pc:spChg>
        <pc:spChg chg="del">
          <ac:chgData name="김 상균" userId="dd73448fb3dda262" providerId="LiveId" clId="{29D60EE9-65C8-44FB-93AE-F3FD4CC91D6C}" dt="2022-04-15T12:27:18.177" v="3786" actId="21"/>
          <ac:spMkLst>
            <pc:docMk/>
            <pc:sldMk cId="2951678557" sldId="1274"/>
            <ac:spMk id="23" creationId="{CF926429-AC0A-44F6-B876-639C8D8640BB}"/>
          </ac:spMkLst>
        </pc:spChg>
        <pc:spChg chg="add mod">
          <ac:chgData name="김 상균" userId="dd73448fb3dda262" providerId="LiveId" clId="{29D60EE9-65C8-44FB-93AE-F3FD4CC91D6C}" dt="2022-04-15T13:28:00.664" v="5497" actId="20577"/>
          <ac:spMkLst>
            <pc:docMk/>
            <pc:sldMk cId="2951678557" sldId="1274"/>
            <ac:spMk id="28" creationId="{8506A7EC-123D-4286-8679-7A6D2A5454E2}"/>
          </ac:spMkLst>
        </pc:spChg>
        <pc:spChg chg="add mod">
          <ac:chgData name="김 상균" userId="dd73448fb3dda262" providerId="LiveId" clId="{29D60EE9-65C8-44FB-93AE-F3FD4CC91D6C}" dt="2022-04-15T13:28:08.831" v="5498" actId="552"/>
          <ac:spMkLst>
            <pc:docMk/>
            <pc:sldMk cId="2951678557" sldId="1274"/>
            <ac:spMk id="29" creationId="{E274636F-5157-406E-9B98-C69AA42A2DD3}"/>
          </ac:spMkLst>
        </pc:spChg>
        <pc:spChg chg="add mod">
          <ac:chgData name="김 상균" userId="dd73448fb3dda262" providerId="LiveId" clId="{29D60EE9-65C8-44FB-93AE-F3FD4CC91D6C}" dt="2022-04-15T13:27:59.486" v="5496"/>
          <ac:spMkLst>
            <pc:docMk/>
            <pc:sldMk cId="2951678557" sldId="1274"/>
            <ac:spMk id="30" creationId="{B1DC299A-4373-4842-BAC4-87705F3D6C31}"/>
          </ac:spMkLst>
        </pc:spChg>
        <pc:spChg chg="add mod">
          <ac:chgData name="김 상균" userId="dd73448fb3dda262" providerId="LiveId" clId="{29D60EE9-65C8-44FB-93AE-F3FD4CC91D6C}" dt="2022-04-15T13:28:36.638" v="5507"/>
          <ac:spMkLst>
            <pc:docMk/>
            <pc:sldMk cId="2951678557" sldId="1274"/>
            <ac:spMk id="31" creationId="{0A9D6E59-7A1D-4528-BC2D-D89C24CFA1AA}"/>
          </ac:spMkLst>
        </pc:spChg>
        <pc:picChg chg="add mod">
          <ac:chgData name="김 상균" userId="dd73448fb3dda262" providerId="LiveId" clId="{29D60EE9-65C8-44FB-93AE-F3FD4CC91D6C}" dt="2022-04-15T12:58:24.611" v="4395" actId="1036"/>
          <ac:picMkLst>
            <pc:docMk/>
            <pc:sldMk cId="2951678557" sldId="1274"/>
            <ac:picMk id="24" creationId="{3EEE9A54-3B03-4870-8A49-3EC66D69A0C6}"/>
          </ac:picMkLst>
        </pc:picChg>
        <pc:picChg chg="add mod">
          <ac:chgData name="김 상균" userId="dd73448fb3dda262" providerId="LiveId" clId="{29D60EE9-65C8-44FB-93AE-F3FD4CC91D6C}" dt="2022-04-15T12:58:24.611" v="4395" actId="1036"/>
          <ac:picMkLst>
            <pc:docMk/>
            <pc:sldMk cId="2951678557" sldId="1274"/>
            <ac:picMk id="25" creationId="{77472901-3AD7-4118-8C33-7994DD6A545E}"/>
          </ac:picMkLst>
        </pc:picChg>
        <pc:picChg chg="add mod">
          <ac:chgData name="김 상균" userId="dd73448fb3dda262" providerId="LiveId" clId="{29D60EE9-65C8-44FB-93AE-F3FD4CC91D6C}" dt="2022-04-15T12:58:33.578" v="4402" actId="1036"/>
          <ac:picMkLst>
            <pc:docMk/>
            <pc:sldMk cId="2951678557" sldId="1274"/>
            <ac:picMk id="26" creationId="{E0F03810-E107-4178-92B3-AF39CD5813F4}"/>
          </ac:picMkLst>
        </pc:picChg>
        <pc:picChg chg="add mod">
          <ac:chgData name="김 상균" userId="dd73448fb3dda262" providerId="LiveId" clId="{29D60EE9-65C8-44FB-93AE-F3FD4CC91D6C}" dt="2022-04-15T12:58:33.578" v="4402" actId="1036"/>
          <ac:picMkLst>
            <pc:docMk/>
            <pc:sldMk cId="2951678557" sldId="1274"/>
            <ac:picMk id="27" creationId="{2A08FC24-5841-433E-9C2D-E739ABE053A1}"/>
          </ac:picMkLst>
        </pc:picChg>
      </pc:sldChg>
      <pc:sldChg chg="add del">
        <pc:chgData name="김 상균" userId="dd73448fb3dda262" providerId="LiveId" clId="{29D60EE9-65C8-44FB-93AE-F3FD4CC91D6C}" dt="2022-04-15T13:02:45.774" v="4579"/>
        <pc:sldMkLst>
          <pc:docMk/>
          <pc:sldMk cId="590257080" sldId="1275"/>
        </pc:sldMkLst>
      </pc:sldChg>
      <pc:sldChg chg="new del">
        <pc:chgData name="김 상균" userId="dd73448fb3dda262" providerId="LiveId" clId="{29D60EE9-65C8-44FB-93AE-F3FD4CC91D6C}" dt="2022-04-15T13:18:54.719" v="4962" actId="680"/>
        <pc:sldMkLst>
          <pc:docMk/>
          <pc:sldMk cId="2197270052" sldId="1275"/>
        </pc:sldMkLst>
      </pc:sldChg>
    </pc:docChg>
  </pc:docChgLst>
  <pc:docChgLst>
    <pc:chgData name="김 상균" userId="dd73448fb3dda262" providerId="LiveId" clId="{7B5A3EDE-9E7D-4E8E-A362-D90AE738FF58}"/>
    <pc:docChg chg="undo custSel delSld modSld">
      <pc:chgData name="김 상균" userId="dd73448fb3dda262" providerId="LiveId" clId="{7B5A3EDE-9E7D-4E8E-A362-D90AE738FF58}" dt="2023-04-05T00:40:00.074" v="4854" actId="20577"/>
      <pc:docMkLst>
        <pc:docMk/>
      </pc:docMkLst>
      <pc:sldChg chg="addSp delSp modSp mod">
        <pc:chgData name="김 상균" userId="dd73448fb3dda262" providerId="LiveId" clId="{7B5A3EDE-9E7D-4E8E-A362-D90AE738FF58}" dt="2023-04-05T00:38:41.148" v="4843" actId="207"/>
        <pc:sldMkLst>
          <pc:docMk/>
          <pc:sldMk cId="3781924939" sldId="1226"/>
        </pc:sldMkLst>
        <pc:spChg chg="mod">
          <ac:chgData name="김 상균" userId="dd73448fb3dda262" providerId="LiveId" clId="{7B5A3EDE-9E7D-4E8E-A362-D90AE738FF58}" dt="2023-04-04T11:41:27.489" v="4440" actId="20577"/>
          <ac:spMkLst>
            <pc:docMk/>
            <pc:sldMk cId="3781924939" sldId="1226"/>
            <ac:spMk id="2" creationId="{C8EF82CB-8003-964A-BB90-16072D9F28CB}"/>
          </ac:spMkLst>
        </pc:spChg>
        <pc:spChg chg="mod">
          <ac:chgData name="김 상균" userId="dd73448fb3dda262" providerId="LiveId" clId="{7B5A3EDE-9E7D-4E8E-A362-D90AE738FF58}" dt="2023-04-04T11:11:38.884" v="2815" actId="20577"/>
          <ac:spMkLst>
            <pc:docMk/>
            <pc:sldMk cId="3781924939" sldId="1226"/>
            <ac:spMk id="3" creationId="{867DBABD-F191-4452-AAD1-38C5DAAD1EA4}"/>
          </ac:spMkLst>
        </pc:spChg>
        <pc:graphicFrameChg chg="add mod modGraphic">
          <ac:chgData name="김 상균" userId="dd73448fb3dda262" providerId="LiveId" clId="{7B5A3EDE-9E7D-4E8E-A362-D90AE738FF58}" dt="2023-04-05T00:38:41.148" v="4843" actId="207"/>
          <ac:graphicFrameMkLst>
            <pc:docMk/>
            <pc:sldMk cId="3781924939" sldId="1226"/>
            <ac:graphicFrameMk id="4" creationId="{A10E8A26-CD59-A03D-492B-5D3A148A991A}"/>
          </ac:graphicFrameMkLst>
        </pc:graphicFrameChg>
        <pc:picChg chg="del">
          <ac:chgData name="김 상균" userId="dd73448fb3dda262" providerId="LiveId" clId="{7B5A3EDE-9E7D-4E8E-A362-D90AE738FF58}" dt="2023-04-04T10:40:29.255" v="78" actId="478"/>
          <ac:picMkLst>
            <pc:docMk/>
            <pc:sldMk cId="3781924939" sldId="1226"/>
            <ac:picMk id="5" creationId="{0F4BB120-D5C8-43C4-9888-9D96F58BEB8B}"/>
          </ac:picMkLst>
        </pc:picChg>
      </pc:sldChg>
      <pc:sldChg chg="modSp mod">
        <pc:chgData name="김 상균" userId="dd73448fb3dda262" providerId="LiveId" clId="{7B5A3EDE-9E7D-4E8E-A362-D90AE738FF58}" dt="2023-04-04T10:40:06.660" v="74" actId="20577"/>
        <pc:sldMkLst>
          <pc:docMk/>
          <pc:sldMk cId="1810405362" sldId="1234"/>
        </pc:sldMkLst>
        <pc:spChg chg="mod">
          <ac:chgData name="김 상균" userId="dd73448fb3dda262" providerId="LiveId" clId="{7B5A3EDE-9E7D-4E8E-A362-D90AE738FF58}" dt="2023-04-04T10:40:06.660" v="74" actId="20577"/>
          <ac:spMkLst>
            <pc:docMk/>
            <pc:sldMk cId="1810405362" sldId="1234"/>
            <ac:spMk id="2" creationId="{0C859C6B-2358-4E4B-A802-E79B40173C13}"/>
          </ac:spMkLst>
        </pc:spChg>
      </pc:sldChg>
      <pc:sldChg chg="del">
        <pc:chgData name="김 상균" userId="dd73448fb3dda262" providerId="LiveId" clId="{7B5A3EDE-9E7D-4E8E-A362-D90AE738FF58}" dt="2023-04-04T10:40:08.689" v="75" actId="47"/>
        <pc:sldMkLst>
          <pc:docMk/>
          <pc:sldMk cId="156380077" sldId="1235"/>
        </pc:sldMkLst>
      </pc:sldChg>
      <pc:sldChg chg="del">
        <pc:chgData name="김 상균" userId="dd73448fb3dda262" providerId="LiveId" clId="{7B5A3EDE-9E7D-4E8E-A362-D90AE738FF58}" dt="2023-04-04T10:40:11.013" v="76" actId="47"/>
        <pc:sldMkLst>
          <pc:docMk/>
          <pc:sldMk cId="3208605439" sldId="1240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502485330" sldId="1243"/>
        </pc:sldMkLst>
      </pc:sldChg>
      <pc:sldChg chg="addSp delSp modSp mod">
        <pc:chgData name="김 상균" userId="dd73448fb3dda262" providerId="LiveId" clId="{7B5A3EDE-9E7D-4E8E-A362-D90AE738FF58}" dt="2023-04-05T00:40:00.074" v="4854" actId="20577"/>
        <pc:sldMkLst>
          <pc:docMk/>
          <pc:sldMk cId="3598699449" sldId="1244"/>
        </pc:sldMkLst>
        <pc:spChg chg="mod">
          <ac:chgData name="김 상균" userId="dd73448fb3dda262" providerId="LiveId" clId="{7B5A3EDE-9E7D-4E8E-A362-D90AE738FF58}" dt="2023-04-04T11:17:24.935" v="3064" actId="6549"/>
          <ac:spMkLst>
            <pc:docMk/>
            <pc:sldMk cId="3598699449" sldId="1244"/>
            <ac:spMk id="2" creationId="{C8EF82CB-8003-964A-BB90-16072D9F28CB}"/>
          </ac:spMkLst>
        </pc:spChg>
        <pc:spChg chg="del">
          <ac:chgData name="김 상균" userId="dd73448fb3dda262" providerId="LiveId" clId="{7B5A3EDE-9E7D-4E8E-A362-D90AE738FF58}" dt="2023-04-04T11:17:03.757" v="3036" actId="478"/>
          <ac:spMkLst>
            <pc:docMk/>
            <pc:sldMk cId="3598699449" sldId="1244"/>
            <ac:spMk id="3" creationId="{867DBABD-F191-4452-AAD1-38C5DAAD1EA4}"/>
          </ac:spMkLst>
        </pc:spChg>
        <pc:spChg chg="add del mod">
          <ac:chgData name="김 상균" userId="dd73448fb3dda262" providerId="LiveId" clId="{7B5A3EDE-9E7D-4E8E-A362-D90AE738FF58}" dt="2023-04-04T11:17:07.773" v="3038" actId="478"/>
          <ac:spMkLst>
            <pc:docMk/>
            <pc:sldMk cId="3598699449" sldId="1244"/>
            <ac:spMk id="4" creationId="{EF33745F-41E6-F860-4A9D-E90C59A5405A}"/>
          </ac:spMkLst>
        </pc:spChg>
        <pc:spChg chg="del">
          <ac:chgData name="김 상균" userId="dd73448fb3dda262" providerId="LiveId" clId="{7B5A3EDE-9E7D-4E8E-A362-D90AE738FF58}" dt="2023-04-04T11:17:13.978" v="3039" actId="478"/>
          <ac:spMkLst>
            <pc:docMk/>
            <pc:sldMk cId="3598699449" sldId="1244"/>
            <ac:spMk id="5" creationId="{42B40099-A87A-42EA-9398-9F05F9257B15}"/>
          </ac:spMkLst>
        </pc:spChg>
        <pc:spChg chg="add mod">
          <ac:chgData name="김 상균" userId="dd73448fb3dda262" providerId="LiveId" clId="{7B5A3EDE-9E7D-4E8E-A362-D90AE738FF58}" dt="2023-04-04T11:41:11.209" v="4438" actId="20577"/>
          <ac:spMkLst>
            <pc:docMk/>
            <pc:sldMk cId="3598699449" sldId="1244"/>
            <ac:spMk id="6" creationId="{4ED76A40-1B48-B27D-163C-D26B4E4C33F4}"/>
          </ac:spMkLst>
        </pc:spChg>
        <pc:spChg chg="del">
          <ac:chgData name="김 상균" userId="dd73448fb3dda262" providerId="LiveId" clId="{7B5A3EDE-9E7D-4E8E-A362-D90AE738FF58}" dt="2023-04-04T11:17:13.978" v="3039" actId="478"/>
          <ac:spMkLst>
            <pc:docMk/>
            <pc:sldMk cId="3598699449" sldId="1244"/>
            <ac:spMk id="8" creationId="{665EBE37-7477-4913-8C10-497935C8C960}"/>
          </ac:spMkLst>
        </pc:spChg>
        <pc:spChg chg="del">
          <ac:chgData name="김 상균" userId="dd73448fb3dda262" providerId="LiveId" clId="{7B5A3EDE-9E7D-4E8E-A362-D90AE738FF58}" dt="2023-04-04T11:17:13.978" v="3039" actId="478"/>
          <ac:spMkLst>
            <pc:docMk/>
            <pc:sldMk cId="3598699449" sldId="1244"/>
            <ac:spMk id="12" creationId="{2D855532-E5D1-4F07-A2E8-D0C65D351F92}"/>
          </ac:spMkLst>
        </pc:spChg>
        <pc:spChg chg="del">
          <ac:chgData name="김 상균" userId="dd73448fb3dda262" providerId="LiveId" clId="{7B5A3EDE-9E7D-4E8E-A362-D90AE738FF58}" dt="2023-04-04T11:17:13.978" v="3039" actId="478"/>
          <ac:spMkLst>
            <pc:docMk/>
            <pc:sldMk cId="3598699449" sldId="1244"/>
            <ac:spMk id="13" creationId="{A072DFDD-1A25-444D-B46C-9DCFFCA96F2E}"/>
          </ac:spMkLst>
        </pc:spChg>
        <pc:spChg chg="del">
          <ac:chgData name="김 상균" userId="dd73448fb3dda262" providerId="LiveId" clId="{7B5A3EDE-9E7D-4E8E-A362-D90AE738FF58}" dt="2023-04-04T11:17:13.978" v="3039" actId="478"/>
          <ac:spMkLst>
            <pc:docMk/>
            <pc:sldMk cId="3598699449" sldId="1244"/>
            <ac:spMk id="14" creationId="{87D474BC-B5F4-42F6-AA0A-CCCEBF37730A}"/>
          </ac:spMkLst>
        </pc:spChg>
        <pc:spChg chg="del">
          <ac:chgData name="김 상균" userId="dd73448fb3dda262" providerId="LiveId" clId="{7B5A3EDE-9E7D-4E8E-A362-D90AE738FF58}" dt="2023-04-04T11:17:03.757" v="3036" actId="478"/>
          <ac:spMkLst>
            <pc:docMk/>
            <pc:sldMk cId="3598699449" sldId="1244"/>
            <ac:spMk id="15" creationId="{51AAD252-102A-4F27-BBC4-E1EC0A145168}"/>
          </ac:spMkLst>
        </pc:spChg>
        <pc:spChg chg="del">
          <ac:chgData name="김 상균" userId="dd73448fb3dda262" providerId="LiveId" clId="{7B5A3EDE-9E7D-4E8E-A362-D90AE738FF58}" dt="2023-04-04T11:17:13.978" v="3039" actId="478"/>
          <ac:spMkLst>
            <pc:docMk/>
            <pc:sldMk cId="3598699449" sldId="1244"/>
            <ac:spMk id="21" creationId="{05D91789-FCFC-4ECE-8A28-85B82EBA5264}"/>
          </ac:spMkLst>
        </pc:spChg>
        <pc:graphicFrameChg chg="add mod modGraphic">
          <ac:chgData name="김 상균" userId="dd73448fb3dda262" providerId="LiveId" clId="{7B5A3EDE-9E7D-4E8E-A362-D90AE738FF58}" dt="2023-04-05T00:40:00.074" v="4854" actId="20577"/>
          <ac:graphicFrameMkLst>
            <pc:docMk/>
            <pc:sldMk cId="3598699449" sldId="1244"/>
            <ac:graphicFrameMk id="7" creationId="{D17700F4-CC5F-0131-E8AF-E3FC446880A3}"/>
          </ac:graphicFrameMkLst>
        </pc:graphicFrameChg>
        <pc:picChg chg="del">
          <ac:chgData name="김 상균" userId="dd73448fb3dda262" providerId="LiveId" clId="{7B5A3EDE-9E7D-4E8E-A362-D90AE738FF58}" dt="2023-04-04T11:17:13.978" v="3039" actId="478"/>
          <ac:picMkLst>
            <pc:docMk/>
            <pc:sldMk cId="3598699449" sldId="1244"/>
            <ac:picMk id="16" creationId="{6725923D-2AC9-4ED7-BE24-7C1B5564B8DB}"/>
          </ac:picMkLst>
        </pc:picChg>
        <pc:picChg chg="del">
          <ac:chgData name="김 상균" userId="dd73448fb3dda262" providerId="LiveId" clId="{7B5A3EDE-9E7D-4E8E-A362-D90AE738FF58}" dt="2023-04-04T11:17:13.978" v="3039" actId="478"/>
          <ac:picMkLst>
            <pc:docMk/>
            <pc:sldMk cId="3598699449" sldId="1244"/>
            <ac:picMk id="18" creationId="{E93351D0-7641-4142-8BFA-594F6BFDD119}"/>
          </ac:picMkLst>
        </pc:picChg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571858398" sldId="1245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036193960" sldId="1246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1176187146" sldId="1247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257974272" sldId="1249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976477647" sldId="1250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2553190670" sldId="1251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176703721" sldId="1252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95901069" sldId="1253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2129237310" sldId="1254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88010303" sldId="1255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556224100" sldId="1258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839855182" sldId="1261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291942502" sldId="1262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2759396664" sldId="1263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637016319" sldId="1266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080052211" sldId="1268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554473613" sldId="1269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874506945" sldId="1270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3867819022" sldId="1271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710068769" sldId="1272"/>
        </pc:sldMkLst>
      </pc:sldChg>
      <pc:sldChg chg="del">
        <pc:chgData name="김 상균" userId="dd73448fb3dda262" providerId="LiveId" clId="{7B5A3EDE-9E7D-4E8E-A362-D90AE738FF58}" dt="2023-04-04T10:40:24.262" v="77" actId="47"/>
        <pc:sldMkLst>
          <pc:docMk/>
          <pc:sldMk cId="2951678557" sldId="127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2882" cy="340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47" tIns="45573" rIns="91147" bIns="45573" numCol="1" anchor="t" anchorCtr="0" compatLnSpc="1">
            <a:prstTxWarp prst="textNoShape">
              <a:avLst/>
            </a:prstTxWarp>
          </a:bodyPr>
          <a:lstStyle>
            <a:lvl1pPr algn="l" defTabSz="911225" latinLnBrk="1">
              <a:lnSpc>
                <a:spcPct val="100000"/>
              </a:lnSpc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768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621395" y="0"/>
            <a:ext cx="4302881" cy="340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47" tIns="45573" rIns="91147" bIns="45573" numCol="1" anchor="t" anchorCtr="0" compatLnSpc="1">
            <a:prstTxWarp prst="textNoShape">
              <a:avLst/>
            </a:prstTxWarp>
          </a:bodyPr>
          <a:lstStyle>
            <a:lvl1pPr algn="r" defTabSz="911225" latinLnBrk="1">
              <a:lnSpc>
                <a:spcPct val="100000"/>
              </a:lnSpc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768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456325"/>
            <a:ext cx="4302882" cy="340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47" tIns="45573" rIns="91147" bIns="45573" numCol="1" anchor="b" anchorCtr="0" compatLnSpc="1">
            <a:prstTxWarp prst="textNoShape">
              <a:avLst/>
            </a:prstTxWarp>
          </a:bodyPr>
          <a:lstStyle>
            <a:lvl1pPr algn="l" defTabSz="911225" latinLnBrk="1">
              <a:lnSpc>
                <a:spcPct val="100000"/>
              </a:lnSpc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768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621395" y="6456325"/>
            <a:ext cx="4302881" cy="340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47" tIns="45573" rIns="91147" bIns="45573" numCol="1" anchor="b" anchorCtr="0" compatLnSpc="1">
            <a:prstTxWarp prst="textNoShape">
              <a:avLst/>
            </a:prstTxWarp>
          </a:bodyPr>
          <a:lstStyle>
            <a:lvl1pPr algn="r" defTabSz="911225" latinLnBrk="1">
              <a:lnSpc>
                <a:spcPct val="100000"/>
              </a:lnSpc>
              <a:spcBef>
                <a:spcPct val="0"/>
              </a:spcBef>
              <a:defRPr sz="1200">
                <a:latin typeface="굴림" panose="020B0600000101010101" pitchFamily="50" charset="-127"/>
                <a:ea typeface="굴림" panose="020B0600000101010101" pitchFamily="50" charset="-127"/>
              </a:defRPr>
            </a:lvl1pPr>
          </a:lstStyle>
          <a:p>
            <a:fld id="{842AC1A4-F35C-4546-A661-2CE5E4DC6721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569752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2882" cy="340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38" tIns="45568" rIns="91138" bIns="45568" numCol="1" anchor="t" anchorCtr="0" compatLnSpc="1">
            <a:prstTxWarp prst="textNoShape">
              <a:avLst/>
            </a:prstTxWarp>
          </a:bodyPr>
          <a:lstStyle>
            <a:lvl1pPr algn="l" defTabSz="911225" latinLnBrk="1">
              <a:lnSpc>
                <a:spcPct val="100000"/>
              </a:lnSpc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621395" y="0"/>
            <a:ext cx="4302881" cy="340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38" tIns="45568" rIns="91138" bIns="45568" numCol="1" anchor="t" anchorCtr="0" compatLnSpc="1">
            <a:prstTxWarp prst="textNoShape">
              <a:avLst/>
            </a:prstTxWarp>
          </a:bodyPr>
          <a:lstStyle>
            <a:lvl1pPr algn="r" defTabSz="911225" latinLnBrk="1">
              <a:lnSpc>
                <a:spcPct val="100000"/>
              </a:lnSpc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132138" y="508000"/>
            <a:ext cx="3663950" cy="25527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75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2428" y="3229794"/>
            <a:ext cx="7941784" cy="30591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38" tIns="45568" rIns="91138" bIns="4556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75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56325"/>
            <a:ext cx="4302882" cy="340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38" tIns="45568" rIns="91138" bIns="45568" numCol="1" anchor="b" anchorCtr="0" compatLnSpc="1">
            <a:prstTxWarp prst="textNoShape">
              <a:avLst/>
            </a:prstTxWarp>
          </a:bodyPr>
          <a:lstStyle>
            <a:lvl1pPr algn="l" defTabSz="911225" latinLnBrk="1">
              <a:lnSpc>
                <a:spcPct val="100000"/>
              </a:lnSpc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75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21395" y="6456325"/>
            <a:ext cx="4302881" cy="340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138" tIns="45568" rIns="91138" bIns="45568" numCol="1" anchor="b" anchorCtr="0" compatLnSpc="1">
            <a:prstTxWarp prst="textNoShape">
              <a:avLst/>
            </a:prstTxWarp>
          </a:bodyPr>
          <a:lstStyle>
            <a:lvl1pPr algn="r" defTabSz="911225" latinLnBrk="1">
              <a:lnSpc>
                <a:spcPct val="100000"/>
              </a:lnSpc>
              <a:spcBef>
                <a:spcPct val="0"/>
              </a:spcBef>
              <a:defRPr sz="1200">
                <a:latin typeface="굴림" panose="020B0600000101010101" pitchFamily="50" charset="-127"/>
                <a:ea typeface="굴림" panose="020B0600000101010101" pitchFamily="50" charset="-127"/>
              </a:defRPr>
            </a:lvl1pPr>
          </a:lstStyle>
          <a:p>
            <a:fld id="{E286FD7B-31C0-4050-A204-ED6A8541B4C7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224796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55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78094" algn="l" rtl="0" eaLnBrk="0" fontAlgn="base" latinLnBrk="1" hangingPunct="0">
      <a:spcBef>
        <a:spcPct val="30000"/>
      </a:spcBef>
      <a:spcAft>
        <a:spcPct val="0"/>
      </a:spcAft>
      <a:defRPr kumimoji="1" sz="1255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56188" algn="l" rtl="0" eaLnBrk="0" fontAlgn="base" latinLnBrk="1" hangingPunct="0">
      <a:spcBef>
        <a:spcPct val="30000"/>
      </a:spcBef>
      <a:spcAft>
        <a:spcPct val="0"/>
      </a:spcAft>
      <a:defRPr kumimoji="1" sz="1255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434282" algn="l" rtl="0" eaLnBrk="0" fontAlgn="base" latinLnBrk="1" hangingPunct="0">
      <a:spcBef>
        <a:spcPct val="30000"/>
      </a:spcBef>
      <a:spcAft>
        <a:spcPct val="0"/>
      </a:spcAft>
      <a:defRPr kumimoji="1" sz="1255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912376" algn="l" rtl="0" eaLnBrk="0" fontAlgn="base" latinLnBrk="1" hangingPunct="0">
      <a:spcBef>
        <a:spcPct val="30000"/>
      </a:spcBef>
      <a:spcAft>
        <a:spcPct val="0"/>
      </a:spcAft>
      <a:defRPr kumimoji="1" sz="1255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390470" algn="l" defTabSz="956188" rtl="0" eaLnBrk="1" latinLnBrk="1" hangingPunct="1">
      <a:defRPr sz="1255" kern="1200">
        <a:solidFill>
          <a:schemeClr val="tx1"/>
        </a:solidFill>
        <a:latin typeface="+mn-lt"/>
        <a:ea typeface="+mn-ea"/>
        <a:cs typeface="+mn-cs"/>
      </a:defRPr>
    </a:lvl6pPr>
    <a:lvl7pPr marL="2868564" algn="l" defTabSz="956188" rtl="0" eaLnBrk="1" latinLnBrk="1" hangingPunct="1">
      <a:defRPr sz="1255" kern="1200">
        <a:solidFill>
          <a:schemeClr val="tx1"/>
        </a:solidFill>
        <a:latin typeface="+mn-lt"/>
        <a:ea typeface="+mn-ea"/>
        <a:cs typeface="+mn-cs"/>
      </a:defRPr>
    </a:lvl7pPr>
    <a:lvl8pPr marL="3346658" algn="l" defTabSz="956188" rtl="0" eaLnBrk="1" latinLnBrk="1" hangingPunct="1">
      <a:defRPr sz="1255" kern="1200">
        <a:solidFill>
          <a:schemeClr val="tx1"/>
        </a:solidFill>
        <a:latin typeface="+mn-lt"/>
        <a:ea typeface="+mn-ea"/>
        <a:cs typeface="+mn-cs"/>
      </a:defRPr>
    </a:lvl8pPr>
    <a:lvl9pPr marL="3824752" algn="l" defTabSz="956188" rtl="0" eaLnBrk="1" latinLnBrk="1" hangingPunct="1">
      <a:defRPr sz="125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표지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28F0FCF-0536-674E-A898-9D1002BD76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" t="1490" r="1039"/>
          <a:stretch/>
        </p:blipFill>
        <p:spPr>
          <a:xfrm>
            <a:off x="0" y="0"/>
            <a:ext cx="10331450" cy="719931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 userDrawn="1">
            <p:ph type="ctrTitle"/>
          </p:nvPr>
        </p:nvSpPr>
        <p:spPr>
          <a:xfrm>
            <a:off x="269875" y="1977930"/>
            <a:ext cx="9791700" cy="667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>
            <a:norm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>
            <a:lvl1pPr>
              <a:defRPr kumimoji="1" lang="ko-KR" altLang="en-US" sz="36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 userDrawn="1">
            <p:ph type="subTitle" idx="1"/>
          </p:nvPr>
        </p:nvSpPr>
        <p:spPr>
          <a:xfrm>
            <a:off x="269876" y="2757170"/>
            <a:ext cx="9791700" cy="538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t">
            <a:norm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>
            <a:lvl1pPr marL="0" indent="0">
              <a:buNone/>
              <a:defRPr kumimoji="1" lang="ko-KR" altLang="en-US" sz="2400" b="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dirty="0"/>
              <a:t>마스터 부제목 스타일 편집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74BE786-D672-B248-BFCB-97FB96B9A11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036" y="507059"/>
            <a:ext cx="1223539" cy="381363"/>
          </a:xfrm>
          <a:prstGeom prst="rect">
            <a:avLst/>
          </a:prstGeom>
        </p:spPr>
      </p:pic>
      <p:pic>
        <p:nvPicPr>
          <p:cNvPr id="14" name="그림 13" descr="손목시계이(가) 표시된 사진&#10;&#10;자동 생성된 설명">
            <a:extLst>
              <a:ext uri="{FF2B5EF4-FFF2-40B4-BE49-F238E27FC236}">
                <a16:creationId xmlns:a16="http://schemas.microsoft.com/office/drawing/2014/main" id="{2DEE281D-4988-8C45-9610-D31807F7C7A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853" y="3141574"/>
            <a:ext cx="3005485" cy="2005727"/>
          </a:xfrm>
          <a:prstGeom prst="rect">
            <a:avLst/>
          </a:prstGeom>
          <a:effectLst>
            <a:outerShdw blurRad="50800" dist="50800" dir="1800000" sx="101000" sy="101000" algn="tl" rotWithShape="0">
              <a:prstClr val="black">
                <a:alpha val="8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32672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_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A9E217-56A2-E440-9421-7186AB2736A8}"/>
              </a:ext>
            </a:extLst>
          </p:cNvPr>
          <p:cNvSpPr/>
          <p:nvPr userDrawn="1"/>
        </p:nvSpPr>
        <p:spPr>
          <a:xfrm>
            <a:off x="282332" y="1042988"/>
            <a:ext cx="9779243" cy="8285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3200" y="431799"/>
            <a:ext cx="641469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 anchor="ctr">
            <a:sp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>
            <a:lvl1pPr latinLnBrk="0">
              <a:defRPr kumimoji="1" lang="ko-KR" altLang="en-US" sz="2000" b="1" spc="-1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6" name="텍스트 개체 틀 2"/>
          <p:cNvSpPr>
            <a:spLocks noGrp="1"/>
          </p:cNvSpPr>
          <p:nvPr>
            <p:ph type="body" idx="1"/>
          </p:nvPr>
        </p:nvSpPr>
        <p:spPr>
          <a:xfrm>
            <a:off x="282332" y="1173511"/>
            <a:ext cx="977924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 anchor="ctr">
            <a:sp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>
            <a:lvl1pPr marL="0" marR="0" indent="0" algn="l" defTabSz="77486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ko-KR" altLang="en-US" sz="1500" b="1" spc="-1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dirty="0"/>
              <a:t>마스터 텍스트 스타일을 편집합니다</a:t>
            </a:r>
            <a:endParaRPr lang="en-US" altLang="ko-KR" dirty="0"/>
          </a:p>
          <a:p>
            <a:pPr marL="0" marR="0" lvl="0" indent="0" algn="l" defTabSz="774867" rtl="0" eaLnBrk="0" fontAlgn="base" latinLnBrk="1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8" name="직선 연결선 7"/>
          <p:cNvCxnSpPr>
            <a:cxnSpLocks/>
          </p:cNvCxnSpPr>
          <p:nvPr userDrawn="1"/>
        </p:nvCxnSpPr>
        <p:spPr>
          <a:xfrm>
            <a:off x="263200" y="305880"/>
            <a:ext cx="690057" cy="0"/>
          </a:xfrm>
          <a:prstGeom prst="line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263200" y="891746"/>
            <a:ext cx="97792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cxnSpLocks/>
          </p:cNvCxnSpPr>
          <p:nvPr userDrawn="1"/>
        </p:nvCxnSpPr>
        <p:spPr>
          <a:xfrm>
            <a:off x="269875" y="6767513"/>
            <a:ext cx="97917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7"/>
          <p:cNvSpPr>
            <a:spLocks noGrp="1"/>
          </p:cNvSpPr>
          <p:nvPr>
            <p:ph type="body" sz="quarter" idx="11"/>
          </p:nvPr>
        </p:nvSpPr>
        <p:spPr>
          <a:xfrm>
            <a:off x="6702599" y="524132"/>
            <a:ext cx="333984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 anchor="t">
            <a:sp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>
            <a:lvl1pPr marL="0" marR="0" indent="0" algn="r" defTabSz="77486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ko-KR" altLang="en-US" sz="1400" b="0" spc="-1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1046" dirty="0" smtClean="0">
                <a:latin typeface="Arial" panose="020B0604020202020204" pitchFamily="34" charset="0"/>
                <a:ea typeface="돋움" panose="020B0600000101010101" pitchFamily="50" charset="-127"/>
              </a:defRPr>
            </a:lvl2pPr>
            <a:lvl3pPr>
              <a:defRPr kumimoji="1" lang="ko-KR" altLang="en-US" sz="1046" dirty="0" smtClean="0">
                <a:latin typeface="Arial" panose="020B0604020202020204" pitchFamily="34" charset="0"/>
                <a:ea typeface="돋움" panose="020B0600000101010101" pitchFamily="50" charset="-127"/>
              </a:defRPr>
            </a:lvl3pPr>
            <a:lvl4pPr>
              <a:defRPr kumimoji="1" lang="ko-KR" altLang="en-US" sz="1046" dirty="0" smtClean="0">
                <a:latin typeface="Arial" panose="020B0604020202020204" pitchFamily="34" charset="0"/>
                <a:ea typeface="돋움" panose="020B0600000101010101" pitchFamily="50" charset="-127"/>
              </a:defRPr>
            </a:lvl4pPr>
            <a:lvl5pPr>
              <a:defRPr kumimoji="1" lang="ko-KR" altLang="en-US" sz="1046" dirty="0">
                <a:latin typeface="Arial" panose="020B0604020202020204" pitchFamily="34" charset="0"/>
                <a:ea typeface="돋움" panose="020B0600000101010101" pitchFamily="50" charset="-127"/>
              </a:defRPr>
            </a:lvl5pPr>
          </a:lstStyle>
          <a:p>
            <a:pPr marL="0" lv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dirty="0"/>
              <a:t>마스터 텍스트 스타일을 편집합니다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D31012B-7355-5843-8319-0D4541A667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573" y="6870158"/>
            <a:ext cx="711869" cy="22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1895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_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3200" y="431799"/>
            <a:ext cx="641469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 anchor="ctr">
            <a:sp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>
            <a:lvl1pPr latinLnBrk="0">
              <a:defRPr kumimoji="1" lang="ko-KR" altLang="en-US" sz="2000" b="1" spc="-100" baseline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ko-KR" altLang="en-US" dirty="0"/>
              <a:t>마스터 제목 스타일 편집</a:t>
            </a:r>
          </a:p>
        </p:txBody>
      </p:sp>
      <p:cxnSp>
        <p:nvCxnSpPr>
          <p:cNvPr id="8" name="직선 연결선 7"/>
          <p:cNvCxnSpPr>
            <a:cxnSpLocks/>
          </p:cNvCxnSpPr>
          <p:nvPr userDrawn="1"/>
        </p:nvCxnSpPr>
        <p:spPr>
          <a:xfrm>
            <a:off x="263200" y="305880"/>
            <a:ext cx="690057" cy="0"/>
          </a:xfrm>
          <a:prstGeom prst="line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263200" y="891746"/>
            <a:ext cx="977924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cxnSpLocks/>
          </p:cNvCxnSpPr>
          <p:nvPr userDrawn="1"/>
        </p:nvCxnSpPr>
        <p:spPr>
          <a:xfrm>
            <a:off x="269875" y="6767513"/>
            <a:ext cx="97917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개체 틀 17"/>
          <p:cNvSpPr>
            <a:spLocks noGrp="1"/>
          </p:cNvSpPr>
          <p:nvPr>
            <p:ph type="body" sz="quarter" idx="11"/>
          </p:nvPr>
        </p:nvSpPr>
        <p:spPr>
          <a:xfrm>
            <a:off x="6702599" y="524132"/>
            <a:ext cx="333984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 anchor="t">
            <a:sp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>
            <a:lvl1pPr marL="0" marR="0" indent="0" algn="r" defTabSz="77486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ko-KR" altLang="en-US" sz="1400" b="0" spc="-1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1046" dirty="0" smtClean="0">
                <a:latin typeface="Arial" panose="020B0604020202020204" pitchFamily="34" charset="0"/>
                <a:ea typeface="돋움" panose="020B0600000101010101" pitchFamily="50" charset="-127"/>
              </a:defRPr>
            </a:lvl2pPr>
            <a:lvl3pPr>
              <a:defRPr kumimoji="1" lang="ko-KR" altLang="en-US" sz="1046" dirty="0" smtClean="0">
                <a:latin typeface="Arial" panose="020B0604020202020204" pitchFamily="34" charset="0"/>
                <a:ea typeface="돋움" panose="020B0600000101010101" pitchFamily="50" charset="-127"/>
              </a:defRPr>
            </a:lvl3pPr>
            <a:lvl4pPr>
              <a:defRPr kumimoji="1" lang="ko-KR" altLang="en-US" sz="1046" dirty="0" smtClean="0">
                <a:latin typeface="Arial" panose="020B0604020202020204" pitchFamily="34" charset="0"/>
                <a:ea typeface="돋움" panose="020B0600000101010101" pitchFamily="50" charset="-127"/>
              </a:defRPr>
            </a:lvl4pPr>
            <a:lvl5pPr>
              <a:defRPr kumimoji="1" lang="ko-KR" altLang="en-US" sz="1046" dirty="0">
                <a:latin typeface="Arial" panose="020B0604020202020204" pitchFamily="34" charset="0"/>
                <a:ea typeface="돋움" panose="020B0600000101010101" pitchFamily="50" charset="-127"/>
              </a:defRPr>
            </a:lvl5pPr>
          </a:lstStyle>
          <a:p>
            <a:pPr marL="0" lvl="0" indent="0" algn="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dirty="0"/>
              <a:t>마스터 텍스트 스타일을 편집합니다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D31012B-7355-5843-8319-0D4541A667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573" y="6870158"/>
            <a:ext cx="711869" cy="22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660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간지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FDA9923E-D6E3-5143-A26A-67052DEB8F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" t="1490" r="1039"/>
          <a:stretch/>
        </p:blipFill>
        <p:spPr>
          <a:xfrm>
            <a:off x="0" y="0"/>
            <a:ext cx="10331450" cy="719931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5F068EC-7F5A-BB42-9A5D-D03E78E277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8036" y="507059"/>
            <a:ext cx="1223539" cy="38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055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269875" y="383297"/>
            <a:ext cx="9791700" cy="5168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69875" y="1367407"/>
            <a:ext cx="9791700" cy="5184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Rectangle 15"/>
          <p:cNvSpPr>
            <a:spLocks noChangeArrowheads="1"/>
          </p:cNvSpPr>
          <p:nvPr userDrawn="1"/>
        </p:nvSpPr>
        <p:spPr bwMode="auto">
          <a:xfrm>
            <a:off x="4803515" y="6837460"/>
            <a:ext cx="724421" cy="252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076" tIns="45539" rIns="91076" bIns="45539"/>
          <a:lstStyle/>
          <a:p>
            <a:pPr defTabSz="910132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900" kern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kumimoji="0" lang="ko-KR" altLang="en-US" sz="900" kern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fld id="{212C3769-E4A2-4B9E-9272-6BE5FA27782E}" type="slidenum">
              <a:rPr kumimoji="0" lang="en-US" altLang="ko-KR" sz="900" kern="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 defTabSz="910132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r>
              <a:rPr kumimoji="0" lang="ko-KR" altLang="en-US" sz="900" kern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en-US" altLang="ko-KR" sz="900" kern="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508604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8" r:id="rId2"/>
    <p:sldLayoutId id="2147483670" r:id="rId3"/>
    <p:sldLayoutId id="2147483669" r:id="rId4"/>
  </p:sldLayoutIdLst>
  <p:hf hdr="0" ftr="0" dt="0"/>
  <p:txStyles>
    <p:titleStyle>
      <a:lvl1pPr algn="l" defTabSz="774867" rtl="0" eaLnBrk="1" latinLnBrk="0" hangingPunct="1">
        <a:lnSpc>
          <a:spcPct val="90000"/>
        </a:lnSpc>
        <a:spcBef>
          <a:spcPct val="0"/>
        </a:spcBef>
        <a:buNone/>
        <a:defRPr sz="37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3717" indent="-193717" algn="l" defTabSz="774867" rtl="0" eaLnBrk="1" latinLnBrk="0" hangingPunct="1">
        <a:lnSpc>
          <a:spcPct val="90000"/>
        </a:lnSpc>
        <a:spcBef>
          <a:spcPts val="847"/>
        </a:spcBef>
        <a:buFont typeface="Arial" panose="020B0604020202020204" pitchFamily="34" charset="0"/>
        <a:buChar char="•"/>
        <a:defRPr sz="2373" kern="1200">
          <a:solidFill>
            <a:schemeClr val="tx1"/>
          </a:solidFill>
          <a:latin typeface="+mn-lt"/>
          <a:ea typeface="+mn-ea"/>
          <a:cs typeface="+mn-cs"/>
        </a:defRPr>
      </a:lvl1pPr>
      <a:lvl2pPr marL="581150" indent="-193717" algn="l" defTabSz="77486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2034" kern="1200">
          <a:solidFill>
            <a:schemeClr val="tx1"/>
          </a:solidFill>
          <a:latin typeface="+mn-lt"/>
          <a:ea typeface="+mn-ea"/>
          <a:cs typeface="+mn-cs"/>
        </a:defRPr>
      </a:lvl2pPr>
      <a:lvl3pPr marL="968583" indent="-193717" algn="l" defTabSz="77486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695" kern="1200">
          <a:solidFill>
            <a:schemeClr val="tx1"/>
          </a:solidFill>
          <a:latin typeface="+mn-lt"/>
          <a:ea typeface="+mn-ea"/>
          <a:cs typeface="+mn-cs"/>
        </a:defRPr>
      </a:lvl3pPr>
      <a:lvl4pPr marL="1356016" indent="-193717" algn="l" defTabSz="77486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5" kern="1200">
          <a:solidFill>
            <a:schemeClr val="tx1"/>
          </a:solidFill>
          <a:latin typeface="+mn-lt"/>
          <a:ea typeface="+mn-ea"/>
          <a:cs typeface="+mn-cs"/>
        </a:defRPr>
      </a:lvl4pPr>
      <a:lvl5pPr marL="1743449" indent="-193717" algn="l" defTabSz="774867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5" kern="1200">
          <a:solidFill>
            <a:schemeClr val="tx1"/>
          </a:solidFill>
          <a:latin typeface="+mn-lt"/>
          <a:ea typeface="+mn-ea"/>
          <a:cs typeface="+mn-cs"/>
        </a:defRPr>
      </a:lvl5pPr>
      <a:lvl6pPr marL="2130882" indent="-193717" algn="l" defTabSz="774867" rtl="0" eaLnBrk="1" latinLnBrk="1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5" kern="1200">
          <a:solidFill>
            <a:schemeClr val="tx1"/>
          </a:solidFill>
          <a:latin typeface="+mn-lt"/>
          <a:ea typeface="+mn-ea"/>
          <a:cs typeface="+mn-cs"/>
        </a:defRPr>
      </a:lvl6pPr>
      <a:lvl7pPr marL="2518316" indent="-193717" algn="l" defTabSz="774867" rtl="0" eaLnBrk="1" latinLnBrk="1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5" kern="1200">
          <a:solidFill>
            <a:schemeClr val="tx1"/>
          </a:solidFill>
          <a:latin typeface="+mn-lt"/>
          <a:ea typeface="+mn-ea"/>
          <a:cs typeface="+mn-cs"/>
        </a:defRPr>
      </a:lvl7pPr>
      <a:lvl8pPr marL="2905750" indent="-193717" algn="l" defTabSz="774867" rtl="0" eaLnBrk="1" latinLnBrk="1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5" kern="1200">
          <a:solidFill>
            <a:schemeClr val="tx1"/>
          </a:solidFill>
          <a:latin typeface="+mn-lt"/>
          <a:ea typeface="+mn-ea"/>
          <a:cs typeface="+mn-cs"/>
        </a:defRPr>
      </a:lvl8pPr>
      <a:lvl9pPr marL="3293183" indent="-193717" algn="l" defTabSz="774867" rtl="0" eaLnBrk="1" latinLnBrk="1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774867" rtl="0" eaLnBrk="1" latinLnBrk="1" hangingPunct="1">
        <a:defRPr sz="1525" kern="1200">
          <a:solidFill>
            <a:schemeClr val="tx1"/>
          </a:solidFill>
          <a:latin typeface="+mn-lt"/>
          <a:ea typeface="+mn-ea"/>
          <a:cs typeface="+mn-cs"/>
        </a:defRPr>
      </a:lvl1pPr>
      <a:lvl2pPr marL="387433" algn="l" defTabSz="774867" rtl="0" eaLnBrk="1" latinLnBrk="1" hangingPunct="1">
        <a:defRPr sz="1525" kern="1200">
          <a:solidFill>
            <a:schemeClr val="tx1"/>
          </a:solidFill>
          <a:latin typeface="+mn-lt"/>
          <a:ea typeface="+mn-ea"/>
          <a:cs typeface="+mn-cs"/>
        </a:defRPr>
      </a:lvl2pPr>
      <a:lvl3pPr marL="774867" algn="l" defTabSz="774867" rtl="0" eaLnBrk="1" latinLnBrk="1" hangingPunct="1">
        <a:defRPr sz="1525" kern="1200">
          <a:solidFill>
            <a:schemeClr val="tx1"/>
          </a:solidFill>
          <a:latin typeface="+mn-lt"/>
          <a:ea typeface="+mn-ea"/>
          <a:cs typeface="+mn-cs"/>
        </a:defRPr>
      </a:lvl3pPr>
      <a:lvl4pPr marL="1162300" algn="l" defTabSz="774867" rtl="0" eaLnBrk="1" latinLnBrk="1" hangingPunct="1">
        <a:defRPr sz="1525" kern="1200">
          <a:solidFill>
            <a:schemeClr val="tx1"/>
          </a:solidFill>
          <a:latin typeface="+mn-lt"/>
          <a:ea typeface="+mn-ea"/>
          <a:cs typeface="+mn-cs"/>
        </a:defRPr>
      </a:lvl4pPr>
      <a:lvl5pPr marL="1549732" algn="l" defTabSz="774867" rtl="0" eaLnBrk="1" latinLnBrk="1" hangingPunct="1">
        <a:defRPr sz="1525" kern="1200">
          <a:solidFill>
            <a:schemeClr val="tx1"/>
          </a:solidFill>
          <a:latin typeface="+mn-lt"/>
          <a:ea typeface="+mn-ea"/>
          <a:cs typeface="+mn-cs"/>
        </a:defRPr>
      </a:lvl5pPr>
      <a:lvl6pPr marL="1937165" algn="l" defTabSz="774867" rtl="0" eaLnBrk="1" latinLnBrk="1" hangingPunct="1">
        <a:defRPr sz="1525" kern="1200">
          <a:solidFill>
            <a:schemeClr val="tx1"/>
          </a:solidFill>
          <a:latin typeface="+mn-lt"/>
          <a:ea typeface="+mn-ea"/>
          <a:cs typeface="+mn-cs"/>
        </a:defRPr>
      </a:lvl6pPr>
      <a:lvl7pPr marL="2324600" algn="l" defTabSz="774867" rtl="0" eaLnBrk="1" latinLnBrk="1" hangingPunct="1">
        <a:defRPr sz="1525" kern="1200">
          <a:solidFill>
            <a:schemeClr val="tx1"/>
          </a:solidFill>
          <a:latin typeface="+mn-lt"/>
          <a:ea typeface="+mn-ea"/>
          <a:cs typeface="+mn-cs"/>
        </a:defRPr>
      </a:lvl7pPr>
      <a:lvl8pPr marL="2712033" algn="l" defTabSz="774867" rtl="0" eaLnBrk="1" latinLnBrk="1" hangingPunct="1">
        <a:defRPr sz="1525" kern="1200">
          <a:solidFill>
            <a:schemeClr val="tx1"/>
          </a:solidFill>
          <a:latin typeface="+mn-lt"/>
          <a:ea typeface="+mn-ea"/>
          <a:cs typeface="+mn-cs"/>
        </a:defRPr>
      </a:lvl8pPr>
      <a:lvl9pPr marL="3099466" algn="l" defTabSz="774867" rtl="0" eaLnBrk="1" latinLnBrk="1" hangingPunct="1">
        <a:defRPr sz="15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254" userDrawn="1">
          <p15:clr>
            <a:srgbClr val="F26B43"/>
          </p15:clr>
        </p15:guide>
        <p15:guide id="2" pos="170" userDrawn="1">
          <p15:clr>
            <a:srgbClr val="F26B43"/>
          </p15:clr>
        </p15:guide>
        <p15:guide id="3" pos="6338" userDrawn="1">
          <p15:clr>
            <a:srgbClr val="F26B43"/>
          </p15:clr>
        </p15:guide>
        <p15:guide id="4" orient="horz" pos="2267" userDrawn="1">
          <p15:clr>
            <a:srgbClr val="F26B43"/>
          </p15:clr>
        </p15:guide>
        <p15:guide id="5" orient="horz" pos="567" userDrawn="1">
          <p15:clr>
            <a:srgbClr val="F26B43"/>
          </p15:clr>
        </p15:guide>
        <p15:guide id="6" orient="horz" pos="4263" userDrawn="1">
          <p15:clr>
            <a:srgbClr val="F26B43"/>
          </p15:clr>
        </p15:guide>
        <p15:guide id="7" orient="horz" pos="4127" userDrawn="1">
          <p15:clr>
            <a:srgbClr val="F26B43"/>
          </p15:clr>
        </p15:guide>
        <p15:guide id="8" orient="horz" pos="65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859C6B-2358-4E4B-A802-E79B40173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875" y="2025165"/>
            <a:ext cx="9791700" cy="667819"/>
          </a:xfrm>
        </p:spPr>
        <p:txBody>
          <a:bodyPr/>
          <a:lstStyle/>
          <a:p>
            <a:r>
              <a:rPr lang="ko-KR" altLang="en-US" dirty="0" err="1"/>
              <a:t>온국민평생배움터</a:t>
            </a:r>
            <a:r>
              <a:rPr lang="ko-KR" altLang="en-US" dirty="0"/>
              <a:t> 클라우드 도입 솔루션 비교</a:t>
            </a:r>
            <a:endParaRPr lang="ko-Kore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8345173B-D9A8-4F9C-B974-A57C49E265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1800"/>
              <a:t>㈜</a:t>
            </a:r>
            <a:r>
              <a:rPr lang="ko-KR" altLang="en-US" sz="1800" dirty="0" err="1"/>
              <a:t>클라이온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810405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F82CB-8003-964A-BB90-16072D9F2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200" y="447188"/>
            <a:ext cx="6414694" cy="369332"/>
          </a:xfrm>
        </p:spPr>
        <p:txBody>
          <a:bodyPr/>
          <a:lstStyle/>
          <a:p>
            <a:r>
              <a:rPr lang="en-US" altLang="en-US" dirty="0"/>
              <a:t>1. </a:t>
            </a:r>
            <a:r>
              <a:rPr lang="ko-KR" altLang="en-US" dirty="0"/>
              <a:t>클라우드 </a:t>
            </a:r>
            <a:r>
              <a:rPr lang="en-US" altLang="ko-KR" dirty="0"/>
              <a:t>IaaS</a:t>
            </a:r>
            <a:r>
              <a:rPr lang="ko-KR" altLang="en-US" dirty="0"/>
              <a:t> </a:t>
            </a:r>
            <a:r>
              <a:rPr lang="en-US" altLang="ko-KR" dirty="0"/>
              <a:t>OS</a:t>
            </a:r>
            <a:r>
              <a:rPr lang="ko-KR" altLang="en-US" dirty="0"/>
              <a:t> 지원 </a:t>
            </a:r>
            <a:endParaRPr lang="ko-Kore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7DBABD-F191-4452-AAD1-38C5DAAD1E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332" y="1042988"/>
            <a:ext cx="9779243" cy="553998"/>
          </a:xfrm>
        </p:spPr>
        <p:txBody>
          <a:bodyPr anchor="t"/>
          <a:lstStyle/>
          <a:p>
            <a:r>
              <a:rPr lang="ko-KR" altLang="en-US" dirty="0"/>
              <a:t>네이버 클라우드 플랫폼의 서버 이미지의 지원 비교자료를 통하여 </a:t>
            </a:r>
            <a:r>
              <a:rPr lang="ko-KR" altLang="en-US" dirty="0" err="1"/>
              <a:t>온국민</a:t>
            </a:r>
            <a:r>
              <a:rPr lang="ko-KR" altLang="en-US" dirty="0"/>
              <a:t> 평생 배움터 클라우드의 안정적인 </a:t>
            </a:r>
            <a:r>
              <a:rPr lang="en-US" altLang="ko-KR" dirty="0"/>
              <a:t>OS </a:t>
            </a:r>
            <a:r>
              <a:rPr lang="ko-KR" altLang="en-US" dirty="0"/>
              <a:t>를 선택하여 클라우드 서비스를 제공</a:t>
            </a:r>
          </a:p>
        </p:txBody>
      </p:sp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A10E8A26-CD59-A03D-492B-5D3A148A99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139836"/>
              </p:ext>
            </p:extLst>
          </p:nvPr>
        </p:nvGraphicFramePr>
        <p:xfrm>
          <a:off x="282331" y="2015480"/>
          <a:ext cx="9779244" cy="45361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7010">
                  <a:extLst>
                    <a:ext uri="{9D8B030D-6E8A-4147-A177-3AD203B41FA5}">
                      <a16:colId xmlns:a16="http://schemas.microsoft.com/office/drawing/2014/main" val="1550496810"/>
                    </a:ext>
                  </a:extLst>
                </a:gridCol>
                <a:gridCol w="2784078">
                  <a:extLst>
                    <a:ext uri="{9D8B030D-6E8A-4147-A177-3AD203B41FA5}">
                      <a16:colId xmlns:a16="http://schemas.microsoft.com/office/drawing/2014/main" val="3813259662"/>
                    </a:ext>
                  </a:extLst>
                </a:gridCol>
                <a:gridCol w="2784078">
                  <a:extLst>
                    <a:ext uri="{9D8B030D-6E8A-4147-A177-3AD203B41FA5}">
                      <a16:colId xmlns:a16="http://schemas.microsoft.com/office/drawing/2014/main" val="1703869223"/>
                    </a:ext>
                  </a:extLst>
                </a:gridCol>
                <a:gridCol w="2784078">
                  <a:extLst>
                    <a:ext uri="{9D8B030D-6E8A-4147-A177-3AD203B41FA5}">
                      <a16:colId xmlns:a16="http://schemas.microsoft.com/office/drawing/2014/main" val="1326928775"/>
                    </a:ext>
                  </a:extLst>
                </a:gridCol>
              </a:tblGrid>
              <a:tr h="4290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구분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RedHat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CentOS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Rocky Linux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044830"/>
                  </a:ext>
                </a:extLst>
              </a:tr>
              <a:tr h="3678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제조사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RedHat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센트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OS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프로젝트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오픈소스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latin typeface="+mn-ea"/>
                          <a:ea typeface="+mn-ea"/>
                        </a:rPr>
                        <a:t>로키 엔터프라이즈 소프트웨어 재단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오픈소스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5578452"/>
                  </a:ext>
                </a:extLst>
              </a:tr>
              <a:tr h="3678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패키지 관리자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RPM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패키지 매니저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RPM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패키지 매니저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RPM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패키지 매니저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6322860"/>
                  </a:ext>
                </a:extLst>
              </a:tr>
              <a:tr h="3678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최종 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9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8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버전 이후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스트림 버전으로 변경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9.1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8163672"/>
                  </a:ext>
                </a:extLst>
              </a:tr>
              <a:tr h="3678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라이선스 정책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Subscription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오픈소스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오픈소스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016456"/>
                  </a:ext>
                </a:extLst>
              </a:tr>
              <a:tr h="3678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기술지원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Subscription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에 따른 기술 지원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>
                          <a:latin typeface="+mn-ea"/>
                          <a:ea typeface="+mn-ea"/>
                        </a:rPr>
                        <a:t>지원없음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>
                          <a:latin typeface="+mn-ea"/>
                          <a:ea typeface="+mn-ea"/>
                        </a:rPr>
                        <a:t>지원없음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0920254"/>
                  </a:ext>
                </a:extLst>
              </a:tr>
              <a:tr h="4152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네이버 클라우드 플랫폼</a:t>
                      </a:r>
                      <a:endParaRPr lang="en-US" altLang="ko-KR" sz="900" b="1" dirty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 지원 범위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latin typeface="+mn-ea"/>
                          <a:ea typeface="+mn-ea"/>
                        </a:rPr>
                        <a:t>라이선스 발급에 따른 기술지원 업체를 통한 지원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latin typeface="+mn-ea"/>
                          <a:ea typeface="+mn-ea"/>
                        </a:rPr>
                        <a:t>보안 및 커널 업데이트는 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MSP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사를 통한 지원</a:t>
                      </a:r>
                      <a:endParaRPr lang="en-US" altLang="ko-KR" sz="900" dirty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이슈 발생시 사전 백업 데이터로 복원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보안 및 커널 업데이트는 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MSP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사를 통한 지원</a:t>
                      </a:r>
                      <a:endParaRPr lang="en-US" altLang="ko-KR" sz="90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이슈 발생시 사전 백업 데이터로 복원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6743432"/>
                  </a:ext>
                </a:extLst>
              </a:tr>
              <a:tr h="4152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IaaS</a:t>
                      </a: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 사용</a:t>
                      </a:r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비용</a:t>
                      </a:r>
                      <a:endParaRPr lang="en-US" altLang="ko-KR" sz="900" b="1" dirty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700" b="1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700" b="1" dirty="0" err="1">
                          <a:latin typeface="+mn-ea"/>
                          <a:ea typeface="+mn-ea"/>
                        </a:rPr>
                        <a:t>월기준</a:t>
                      </a:r>
                      <a:r>
                        <a:rPr lang="en-US" altLang="ko-KR" sz="700" b="1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51,840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원 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(4vCPU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이하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algn="ctr" latinLnBrk="1"/>
                      <a:r>
                        <a:rPr lang="en-US" altLang="ko-KR" sz="900" dirty="0">
                          <a:latin typeface="+mn-ea"/>
                          <a:ea typeface="+mn-ea"/>
                        </a:rPr>
                        <a:t>112,320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원 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(4vCPU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초과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latin typeface="+mn-ea"/>
                          <a:ea typeface="+mn-ea"/>
                        </a:rPr>
                        <a:t>무료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무료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0642225"/>
                  </a:ext>
                </a:extLst>
              </a:tr>
              <a:tr h="4152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CSP </a:t>
                      </a: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의 서비스 </a:t>
                      </a:r>
                      <a:endParaRPr lang="en-US" altLang="ko-KR" sz="900" b="1" dirty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제공 여부</a:t>
                      </a:r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 </a:t>
                      </a:r>
                      <a:endParaRPr lang="ko-KR" altLang="en-US" sz="900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latin typeface="+mn-ea"/>
                          <a:ea typeface="+mn-ea"/>
                        </a:rPr>
                        <a:t>공공기관용만 제공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2024</a:t>
                      </a: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월 이후 이미지 미 제공 예정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신규제공</a:t>
                      </a: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(VPC Only)</a:t>
                      </a:r>
                    </a:p>
                    <a:p>
                      <a:pPr marL="0" marR="0" lvl="0" indent="0" algn="ctr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2023.03.23 </a:t>
                      </a:r>
                      <a:r>
                        <a:rPr lang="ko-KR" altLang="en-US" sz="90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제공 시작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9437111"/>
                  </a:ext>
                </a:extLst>
              </a:tr>
              <a:tr h="367875">
                <a:tc>
                  <a:txBody>
                    <a:bodyPr/>
                    <a:lstStyle/>
                    <a:p>
                      <a:pPr marL="0" marR="0" lvl="0" indent="0" algn="ctr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네이버 클라우드 플랫폼</a:t>
                      </a:r>
                      <a:endParaRPr lang="en-US" altLang="ko-KR" sz="900" b="1" dirty="0"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적용 가능 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7.6, 8.6</a:t>
                      </a:r>
                      <a:endParaRPr lang="ko-KR" altLang="en-US" sz="900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7.3, 7.8</a:t>
                      </a:r>
                      <a:endParaRPr lang="ko-KR" altLang="en-US" sz="900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8.6</a:t>
                      </a:r>
                      <a:endParaRPr lang="ko-KR" altLang="en-US" sz="900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8050324"/>
                  </a:ext>
                </a:extLst>
              </a:tr>
              <a:tr h="6540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 err="1">
                          <a:latin typeface="+mn-ea"/>
                          <a:ea typeface="+mn-ea"/>
                        </a:rPr>
                        <a:t>적용성</a:t>
                      </a: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 평가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OS </a:t>
                      </a: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사용에 따른 추가 월 비용이 발생</a:t>
                      </a:r>
                      <a:endParaRPr lang="en-US" altLang="ko-KR" sz="900" b="1" dirty="0"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dirty="0">
                          <a:latin typeface="+mn-ea"/>
                          <a:ea typeface="+mn-ea"/>
                        </a:rPr>
                        <a:t>OS </a:t>
                      </a:r>
                      <a:r>
                        <a:rPr lang="ko-KR" altLang="en-US" sz="900" dirty="0">
                          <a:latin typeface="+mn-ea"/>
                          <a:ea typeface="+mn-ea"/>
                        </a:rPr>
                        <a:t>장애발생 시 기술지원 제공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기존 이미지 사용시 복제 사용 가능</a:t>
                      </a:r>
                      <a:endParaRPr lang="en-US" altLang="ko-KR" sz="900" b="1" dirty="0"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900" b="1" dirty="0">
                          <a:latin typeface="+mn-ea"/>
                          <a:ea typeface="+mn-ea"/>
                        </a:rPr>
                        <a:t>EOS </a:t>
                      </a:r>
                      <a:r>
                        <a:rPr lang="ko-KR" altLang="en-US" sz="900" b="1" dirty="0">
                          <a:latin typeface="+mn-ea"/>
                          <a:ea typeface="+mn-ea"/>
                        </a:rPr>
                        <a:t>되기전까지 이미지 보안 취약점 및 업데이트 서비스를 제공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900" b="0" dirty="0">
                          <a:latin typeface="+mn-ea"/>
                          <a:ea typeface="+mn-ea"/>
                        </a:rPr>
                        <a:t>공공 기준 </a:t>
                      </a:r>
                      <a:r>
                        <a:rPr lang="en-US" altLang="ko-KR" sz="900" b="0" dirty="0">
                          <a:latin typeface="+mn-ea"/>
                          <a:ea typeface="+mn-ea"/>
                        </a:rPr>
                        <a:t>VPC </a:t>
                      </a:r>
                      <a:r>
                        <a:rPr lang="ko-KR" altLang="en-US" sz="900" b="0" dirty="0">
                          <a:latin typeface="+mn-ea"/>
                          <a:ea typeface="+mn-ea"/>
                        </a:rPr>
                        <a:t>환경 제공</a:t>
                      </a:r>
                      <a:r>
                        <a:rPr lang="en-US" altLang="ko-KR" sz="900" b="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b="0" dirty="0">
                          <a:latin typeface="+mn-ea"/>
                          <a:ea typeface="+mn-ea"/>
                        </a:rPr>
                        <a:t>수도권</a:t>
                      </a:r>
                      <a:r>
                        <a:rPr lang="en-US" altLang="ko-KR" sz="900" b="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b="0" dirty="0">
                          <a:latin typeface="+mn-ea"/>
                          <a:ea typeface="+mn-ea"/>
                        </a:rPr>
                        <a:t>남부권</a:t>
                      </a:r>
                      <a:r>
                        <a:rPr lang="en-US" altLang="ko-KR" sz="900" b="0" dirty="0"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171450" marR="0" lvl="0" indent="-171450" algn="l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900" b="0" dirty="0">
                          <a:latin typeface="+mn-ea"/>
                          <a:ea typeface="+mn-ea"/>
                        </a:rPr>
                        <a:t>보안 취약점 및 업데이트된 이미지로 제공</a:t>
                      </a:r>
                      <a:endParaRPr lang="en-US" altLang="ko-KR" sz="900" b="0" dirty="0"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77486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90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도입솔루션의 </a:t>
                      </a:r>
                      <a:r>
                        <a:rPr lang="en-US" altLang="ko-KR" sz="90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Rocky Linux </a:t>
                      </a:r>
                      <a:r>
                        <a:rPr lang="ko-KR" altLang="en-US" sz="90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기술 검증 필요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764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1924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F82CB-8003-964A-BB90-16072D9F2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200" y="447188"/>
            <a:ext cx="6414694" cy="369332"/>
          </a:xfrm>
        </p:spPr>
        <p:txBody>
          <a:bodyPr/>
          <a:lstStyle/>
          <a:p>
            <a:r>
              <a:rPr lang="en-US" altLang="en-US" dirty="0"/>
              <a:t>2. </a:t>
            </a:r>
            <a:r>
              <a:rPr lang="ko-KR" altLang="en-US" dirty="0"/>
              <a:t>서버 접근제어 솔루션 비교 자료</a:t>
            </a:r>
            <a:endParaRPr lang="ko-Kore-KR" altLang="en-US" dirty="0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4ED76A40-1B48-B27D-163C-D26B4E4C33F4}"/>
              </a:ext>
            </a:extLst>
          </p:cNvPr>
          <p:cNvSpPr txBox="1">
            <a:spLocks/>
          </p:cNvSpPr>
          <p:nvPr/>
        </p:nvSpPr>
        <p:spPr>
          <a:xfrm>
            <a:off x="282332" y="1042988"/>
            <a:ext cx="977924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rtlCol="0" anchor="t">
            <a:spAutoFit/>
            <a:scene3d>
              <a:camera prst="orthographicFront"/>
              <a:lightRig rig="threePt" dir="t"/>
            </a:scene3d>
            <a:sp3d>
              <a:bevelT w="1270" h="1270"/>
              <a:bevelB w="1270" h="1270"/>
            </a:sp3d>
          </a:bodyPr>
          <a:lstStyle>
            <a:lvl1pPr marL="0" marR="0" indent="0" algn="l" defTabSz="77486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lang="ko-KR" altLang="en-US" sz="1500" b="1" kern="1200" spc="-1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581150" indent="-193717" algn="l" defTabSz="774867" rtl="0" eaLnBrk="1" latinLnBrk="0" hangingPunct="1">
              <a:lnSpc>
                <a:spcPct val="90000"/>
              </a:lnSpc>
              <a:spcBef>
                <a:spcPts val="424"/>
              </a:spcBef>
              <a:buFont typeface="Arial" panose="020B0604020202020204" pitchFamily="34" charset="0"/>
              <a:buChar char="•"/>
              <a:defRPr sz="20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68583" indent="-193717" algn="l" defTabSz="774867" rtl="0" eaLnBrk="1" latinLnBrk="0" hangingPunct="1">
              <a:lnSpc>
                <a:spcPct val="90000"/>
              </a:lnSpc>
              <a:spcBef>
                <a:spcPts val="424"/>
              </a:spcBef>
              <a:buFont typeface="Arial" panose="020B0604020202020204" pitchFamily="34" charset="0"/>
              <a:buChar char="•"/>
              <a:defRPr sz="16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56016" indent="-193717" algn="l" defTabSz="774867" rtl="0" eaLnBrk="1" latinLnBrk="0" hangingPunct="1">
              <a:lnSpc>
                <a:spcPct val="90000"/>
              </a:lnSpc>
              <a:spcBef>
                <a:spcPts val="424"/>
              </a:spcBef>
              <a:buFont typeface="Arial" panose="020B0604020202020204" pitchFamily="34" charset="0"/>
              <a:buChar char="•"/>
              <a:defRPr sz="1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43449" indent="-193717" algn="l" defTabSz="774867" rtl="0" eaLnBrk="1" latinLnBrk="0" hangingPunct="1">
              <a:lnSpc>
                <a:spcPct val="90000"/>
              </a:lnSpc>
              <a:spcBef>
                <a:spcPts val="424"/>
              </a:spcBef>
              <a:buFont typeface="Arial" panose="020B0604020202020204" pitchFamily="34" charset="0"/>
              <a:buChar char="•"/>
              <a:defRPr sz="1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30882" indent="-193717" algn="l" defTabSz="774867" rtl="0" eaLnBrk="1" latinLnBrk="1" hangingPunct="1">
              <a:lnSpc>
                <a:spcPct val="90000"/>
              </a:lnSpc>
              <a:spcBef>
                <a:spcPts val="424"/>
              </a:spcBef>
              <a:buFont typeface="Arial" panose="020B0604020202020204" pitchFamily="34" charset="0"/>
              <a:buChar char="•"/>
              <a:defRPr sz="1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8316" indent="-193717" algn="l" defTabSz="774867" rtl="0" eaLnBrk="1" latinLnBrk="1" hangingPunct="1">
              <a:lnSpc>
                <a:spcPct val="90000"/>
              </a:lnSpc>
              <a:spcBef>
                <a:spcPts val="424"/>
              </a:spcBef>
              <a:buFont typeface="Arial" panose="020B0604020202020204" pitchFamily="34" charset="0"/>
              <a:buChar char="•"/>
              <a:defRPr sz="1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05750" indent="-193717" algn="l" defTabSz="774867" rtl="0" eaLnBrk="1" latinLnBrk="1" hangingPunct="1">
              <a:lnSpc>
                <a:spcPct val="90000"/>
              </a:lnSpc>
              <a:spcBef>
                <a:spcPts val="424"/>
              </a:spcBef>
              <a:buFont typeface="Arial" panose="020B0604020202020204" pitchFamily="34" charset="0"/>
              <a:buChar char="•"/>
              <a:defRPr sz="1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93183" indent="-193717" algn="l" defTabSz="774867" rtl="0" eaLnBrk="1" latinLnBrk="1" hangingPunct="1">
              <a:lnSpc>
                <a:spcPct val="90000"/>
              </a:lnSpc>
              <a:spcBef>
                <a:spcPts val="424"/>
              </a:spcBef>
              <a:buFont typeface="Arial" panose="020B0604020202020204" pitchFamily="34" charset="0"/>
              <a:buChar char="•"/>
              <a:defRPr sz="1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기존 제안에 </a:t>
            </a:r>
            <a:r>
              <a:rPr lang="en-US" altLang="ko-KR" dirty="0"/>
              <a:t>Hi-PSM </a:t>
            </a:r>
            <a:r>
              <a:rPr lang="ko-KR" altLang="en-US" dirty="0"/>
              <a:t>을 제안하였지만 </a:t>
            </a:r>
            <a:r>
              <a:rPr lang="en-US" altLang="ko-KR" dirty="0"/>
              <a:t>“</a:t>
            </a:r>
            <a:r>
              <a:rPr lang="ko-KR" altLang="en-US" dirty="0" err="1"/>
              <a:t>온국민평생배움터</a:t>
            </a:r>
            <a:r>
              <a:rPr lang="en-US" altLang="ko-KR" dirty="0"/>
              <a:t>”</a:t>
            </a:r>
            <a:r>
              <a:rPr lang="ko-KR" altLang="en-US" dirty="0"/>
              <a:t>의 서버 접근제어 기능 추가 확장을 고려하여 </a:t>
            </a:r>
            <a:r>
              <a:rPr lang="ko-KR" altLang="en-US" dirty="0" err="1"/>
              <a:t>휴네시온의</a:t>
            </a:r>
            <a:r>
              <a:rPr lang="ko-KR" altLang="en-US" dirty="0"/>
              <a:t> </a:t>
            </a:r>
            <a:r>
              <a:rPr lang="en-US" altLang="ko-KR" dirty="0"/>
              <a:t>NGS </a:t>
            </a:r>
            <a:r>
              <a:rPr lang="ko-KR" altLang="en-US" dirty="0"/>
              <a:t>서버접근 제어를 구성하여 서버 보안 강화의 틀을 마련 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17700F4-CC5F-0131-E8AF-E3FC446880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996904"/>
              </p:ext>
            </p:extLst>
          </p:nvPr>
        </p:nvGraphicFramePr>
        <p:xfrm>
          <a:off x="277560" y="2007463"/>
          <a:ext cx="9779243" cy="450329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31781">
                  <a:extLst>
                    <a:ext uri="{9D8B030D-6E8A-4147-A177-3AD203B41FA5}">
                      <a16:colId xmlns:a16="http://schemas.microsoft.com/office/drawing/2014/main" val="2465516169"/>
                    </a:ext>
                  </a:extLst>
                </a:gridCol>
                <a:gridCol w="4173731">
                  <a:extLst>
                    <a:ext uri="{9D8B030D-6E8A-4147-A177-3AD203B41FA5}">
                      <a16:colId xmlns:a16="http://schemas.microsoft.com/office/drawing/2014/main" val="2184072972"/>
                    </a:ext>
                  </a:extLst>
                </a:gridCol>
                <a:gridCol w="4173731">
                  <a:extLst>
                    <a:ext uri="{9D8B030D-6E8A-4147-A177-3AD203B41FA5}">
                      <a16:colId xmlns:a16="http://schemas.microsoft.com/office/drawing/2014/main" val="2347696750"/>
                    </a:ext>
                  </a:extLst>
                </a:gridCol>
              </a:tblGrid>
              <a:tr h="288000">
                <a:tc rowSpan="2"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1100" b="1" kern="1200" spc="-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제품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1100" b="1" kern="1200" spc="-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서버 접근제어 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929672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sz="1100" b="1" kern="1200" spc="-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NGS</a:t>
                      </a:r>
                    </a:p>
                    <a:p>
                      <a:pPr algn="ctr" fontAlgn="ctr"/>
                      <a:r>
                        <a:rPr kumimoji="1" lang="en-US" sz="1100" b="1" kern="1200" spc="-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kumimoji="1" lang="ko-KR" altLang="en-US" sz="1100" b="1" kern="1200" spc="-1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휴네시온</a:t>
                      </a:r>
                      <a:r>
                        <a:rPr kumimoji="1" lang="en-US" altLang="ko-KR" sz="1100" b="1" kern="1200" spc="-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kumimoji="1" lang="en-US" sz="1100" b="1" kern="1200" spc="-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6350" marR="6350" marT="6350" marB="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sz="1100" b="1" kern="1200" spc="-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Hi-PSM</a:t>
                      </a:r>
                    </a:p>
                    <a:p>
                      <a:pPr algn="ctr" fontAlgn="ctr"/>
                      <a:r>
                        <a:rPr kumimoji="1" lang="en-US" sz="1100" b="1" kern="1200" spc="-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(</a:t>
                      </a:r>
                      <a:r>
                        <a:rPr kumimoji="1" lang="ko-KR" altLang="en-US" sz="1100" b="1" kern="1200" spc="-1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넷엔드</a:t>
                      </a:r>
                      <a:r>
                        <a:rPr kumimoji="1" lang="en-US" altLang="ko-KR" sz="1100" b="1" kern="1200" spc="-1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)</a:t>
                      </a:r>
                      <a:endParaRPr kumimoji="1" lang="en-US" sz="1100" b="1" kern="1200" spc="-1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6350" marR="6350" marT="6350" marB="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861824"/>
                  </a:ext>
                </a:extLst>
              </a:tr>
              <a:tr h="1692000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제품 </a:t>
                      </a:r>
                      <a:endParaRPr kumimoji="1" lang="en-US" altLang="ko-KR" sz="1000" b="1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주요기능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88900" indent="-88900" algn="l" defTabSz="774867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사용자 접근권한 통제 및 이력관리</a:t>
                      </a:r>
                    </a:p>
                    <a:p>
                      <a:pPr marL="88900" indent="-88900" algn="l" defTabSz="774867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실시간 명령어 통제</a:t>
                      </a:r>
                    </a:p>
                    <a:p>
                      <a:pPr marL="88900" indent="-88900" algn="l" defTabSz="774867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시스템 접근 경로 일원화</a:t>
                      </a:r>
                      <a: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(</a:t>
                      </a: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우회접속 탐지</a:t>
                      </a:r>
                      <a: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88900" indent="-88900" algn="l" defTabSz="774867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접근제어 클라이언트 사용자 관리</a:t>
                      </a:r>
                      <a:b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</a:br>
                      <a: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- </a:t>
                      </a: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사용자별</a:t>
                      </a:r>
                      <a: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IP/MAC </a:t>
                      </a: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접근 제어</a:t>
                      </a:r>
                      <a:b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</a:br>
                      <a: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- </a:t>
                      </a: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사용자별 시스템 접근 권한 관리</a:t>
                      </a:r>
                    </a:p>
                    <a:p>
                      <a:pPr marL="88900" indent="-88900" algn="l" defTabSz="774867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정책위반</a:t>
                      </a:r>
                      <a: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명령어 실행 내역</a:t>
                      </a:r>
                      <a: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작업내역 동영상 저장</a:t>
                      </a:r>
                      <a:r>
                        <a:rPr kumimoji="1" lang="en-US" altLang="ko-KR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장비 실행 이력 관리 등 다양한 사후로그관리 지원</a:t>
                      </a:r>
                      <a:endParaRPr kumimoji="1" lang="ko-KR" altLang="en-US" sz="1000" b="0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216000" marR="72000" marT="72000" marB="72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88900" indent="-88900" algn="l" defTabSz="774867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시스템 명령어 통제</a:t>
                      </a:r>
                      <a:endParaRPr kumimoji="1" lang="en-US" altLang="ko-KR" sz="1000" b="0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88900" indent="-88900" algn="l" defTabSz="774867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실시간 세션 통제</a:t>
                      </a:r>
                      <a:endParaRPr kumimoji="1" lang="en-US" altLang="ko-KR" sz="1000" b="0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88900" marR="0" lvl="0" indent="-88900" algn="l" defTabSz="774867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시스템 명령어 통제</a:t>
                      </a:r>
                    </a:p>
                    <a:p>
                      <a:pPr marL="88900" marR="0" lvl="0" indent="-88900" algn="l" defTabSz="774867" rtl="0" eaLnBrk="1" fontAlgn="ctr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1000" b="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시스템 작업 로그 및 감사</a:t>
                      </a:r>
                    </a:p>
                    <a:p>
                      <a:pPr marL="88900" indent="-88900" algn="l" defTabSz="774867" rtl="0" eaLnBrk="1" fontAlgn="ctr" latinLnBrk="1" hangingPunct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kumimoji="1" lang="ko-KR" altLang="en-US" sz="1000" b="0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216000" marR="72000" marT="72000" marB="72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0576004"/>
                  </a:ext>
                </a:extLst>
              </a:tr>
              <a:tr h="396000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NCP </a:t>
                      </a:r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상품</a:t>
                      </a:r>
                      <a:endParaRPr kumimoji="1" lang="en-US" altLang="ko-KR" sz="1000" b="1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등록여부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Y</a:t>
                      </a:r>
                    </a:p>
                  </a:txBody>
                  <a:tcPr marL="72000" marR="72000" marT="72000" marB="72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Y</a:t>
                      </a:r>
                    </a:p>
                  </a:txBody>
                  <a:tcPr marL="72000" marR="72000" marT="72000" marB="72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515191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라이선스</a:t>
                      </a:r>
                      <a:endParaRPr kumimoji="1" lang="en-US" altLang="ko-KR" sz="1000" b="1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비용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Management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Module  335,000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원</a:t>
                      </a:r>
                      <a:endParaRPr kumimoji="1" lang="en-US" altLang="ko-KR" sz="1050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rtl="0" fontAlgn="ctr"/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노드당 </a:t>
                      </a:r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최대 </a:t>
                      </a:r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20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대 </a:t>
                      </a:r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: 386,000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원</a:t>
                      </a:r>
                      <a:endParaRPr kumimoji="1" lang="en-US" altLang="ko-KR" sz="1050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rtl="0" fontAlgn="ctr"/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최대 </a:t>
                      </a:r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40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대 </a:t>
                      </a:r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: 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724,000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원</a:t>
                      </a:r>
                    </a:p>
                  </a:txBody>
                  <a:tcPr marL="72000" marR="72000" marT="72000" marB="72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Manager Module 463,000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원</a:t>
                      </a:r>
                      <a:b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</a:br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11 ~ 20 Node 388,000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원</a:t>
                      </a:r>
                      <a:endParaRPr kumimoji="1" lang="en-US" altLang="ko-KR" sz="1050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31 ~ 40 Node 728,000</a:t>
                      </a:r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원</a:t>
                      </a:r>
                      <a:endParaRPr kumimoji="1" lang="ko-KR" altLang="en-US" sz="1050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72000" marR="72000" marT="36000" marB="36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335417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기술지원</a:t>
                      </a:r>
                      <a:endParaRPr kumimoji="1" lang="en-US" altLang="ko-KR" sz="1000" b="1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비용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1" lang="ko-KR" altLang="en-US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라이선스 비용에 포함</a:t>
                      </a:r>
                    </a:p>
                  </a:txBody>
                  <a:tcPr marL="72000" marR="72000" marT="72000" marB="72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7486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050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-</a:t>
                      </a:r>
                      <a:endParaRPr kumimoji="1" lang="ko-KR" altLang="en-US" sz="1050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72000" marR="72000" marT="72000" marB="72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7815530"/>
                  </a:ext>
                </a:extLst>
              </a:tr>
              <a:tr h="396000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적용평가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77486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동일 노드 수 대비 비용 절감</a:t>
                      </a:r>
                      <a:endParaRPr kumimoji="1" lang="en-US" altLang="ko-KR" sz="1000" b="1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77486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1000" b="1" kern="1200" spc="-1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엔터프라이즈급</a:t>
                      </a:r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적용시 접근제어</a:t>
                      </a:r>
                      <a:r>
                        <a:rPr kumimoji="1" lang="en-US" altLang="ko-KR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+ </a:t>
                      </a:r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계정 </a:t>
                      </a:r>
                      <a:r>
                        <a:rPr kumimoji="1" lang="en-US" altLang="ko-KR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/</a:t>
                      </a:r>
                      <a:r>
                        <a:rPr kumimoji="1" lang="ko-KR" altLang="en-US" sz="1000" b="1" kern="1200" spc="-1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패워드</a:t>
                      </a:r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 관리 제공</a:t>
                      </a:r>
                      <a:r>
                        <a:rPr kumimoji="1" lang="en-US" altLang="ko-KR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(</a:t>
                      </a:r>
                      <a:r>
                        <a:rPr kumimoji="1" lang="ko-KR" altLang="en-US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비용추가 발생</a:t>
                      </a:r>
                      <a:r>
                        <a:rPr kumimoji="1" lang="en-US" altLang="ko-KR" sz="1000" b="1" kern="1200" spc="-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)</a:t>
                      </a:r>
                      <a:endParaRPr kumimoji="1" lang="ko-KR" altLang="en-US" sz="1000" b="1" kern="1200" spc="-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72000" marR="72000" marT="72000" marB="72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77486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10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시스템의 접근 제어 기능 만 제공</a:t>
                      </a:r>
                      <a:endParaRPr kumimoji="1" lang="en-US" altLang="ko-KR" sz="10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77486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1" lang="ko-KR" altLang="en-US" sz="10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계정 및 패스워드 추가 관리 시 별도 추가 제품 </a:t>
                      </a:r>
                      <a:r>
                        <a:rPr kumimoji="1" lang="ko-KR" altLang="en-US" sz="1000" b="0" i="0" u="none" strike="noStrike" kern="1200" cap="none" spc="-100" normalizeH="0" baseline="0" noProof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도입 필요</a:t>
                      </a:r>
                      <a:endParaRPr kumimoji="1" lang="ko-KR" altLang="en-US" sz="10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</a:endParaRPr>
                    </a:p>
                  </a:txBody>
                  <a:tcPr marL="72000" marR="72000" marT="72000" marB="72000" anchor="ctr">
                    <a:lnL w="19050" cap="flat" cmpd="sng" algn="ctr">
                      <a:solidFill>
                        <a:srgbClr val="C00000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9221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8699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[R] 1">
            <a:extLst>
              <a:ext uri="{FF2B5EF4-FFF2-40B4-BE49-F238E27FC236}">
                <a16:creationId xmlns:a16="http://schemas.microsoft.com/office/drawing/2014/main" id="{9BFFDED9-D82D-974B-918D-8F91C46E885C}"/>
              </a:ext>
            </a:extLst>
          </p:cNvPr>
          <p:cNvCxnSpPr>
            <a:cxnSpLocks/>
          </p:cNvCxnSpPr>
          <p:nvPr/>
        </p:nvCxnSpPr>
        <p:spPr>
          <a:xfrm>
            <a:off x="5165725" y="1150938"/>
            <a:ext cx="0" cy="75653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40E076C-813C-1B40-9D55-0C499A954A98}"/>
              </a:ext>
            </a:extLst>
          </p:cNvPr>
          <p:cNvSpPr txBox="1"/>
          <p:nvPr/>
        </p:nvSpPr>
        <p:spPr>
          <a:xfrm>
            <a:off x="3486423" y="2303512"/>
            <a:ext cx="3358612" cy="4947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sz="2400" b="1" spc="300" dirty="0">
                <a:latin typeface="+mj-ea"/>
                <a:ea typeface="+mj-ea"/>
              </a:rPr>
              <a:t>End Of Document</a:t>
            </a:r>
            <a:endParaRPr kumimoji="1" lang="ko-Kore-KR" altLang="en-US" sz="2000" b="1" spc="3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004935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TBOX" val="Text"/>
</p:tagLst>
</file>

<file path=ppt/theme/theme1.xml><?xml version="1.0" encoding="utf-8"?>
<a:theme xmlns:a="http://schemas.openxmlformats.org/drawingml/2006/main" name="1_Office 테마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smtClean="0">
            <a:latin typeface="+mn-ea"/>
            <a:ea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80130</TotalTime>
  <Words>440</Words>
  <Application>Microsoft Office PowerPoint</Application>
  <PresentationFormat>사용자 지정</PresentationFormat>
  <Paragraphs>100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Arial</vt:lpstr>
      <vt:lpstr>굴림</vt:lpstr>
      <vt:lpstr>맑은 고딕</vt:lpstr>
      <vt:lpstr>1_Office 테마</vt:lpstr>
      <vt:lpstr>온국민평생배움터 클라우드 도입 솔루션 비교</vt:lpstr>
      <vt:lpstr>1. 클라우드 IaaS OS 지원 </vt:lpstr>
      <vt:lpstr>2. 서버 접근제어 솔루션 비교 자료</vt:lpstr>
      <vt:lpstr>PowerPoint 프레젠테이션</vt:lpstr>
    </vt:vector>
  </TitlesOfParts>
  <Company>S&amp;C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0</dc:title>
  <dc:creator>Administrator</dc:creator>
  <cp:lastModifiedBy>김 상균</cp:lastModifiedBy>
  <cp:revision>3063</cp:revision>
  <cp:lastPrinted>2020-12-10T00:44:18Z</cp:lastPrinted>
  <dcterms:created xsi:type="dcterms:W3CDTF">2006-12-11T05:25:55Z</dcterms:created>
  <dcterms:modified xsi:type="dcterms:W3CDTF">2023-04-05T00:40:07Z</dcterms:modified>
</cp:coreProperties>
</file>